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77" r:id="rId11"/>
    <p:sldId id="278" r:id="rId12"/>
    <p:sldId id="279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16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02020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1316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2020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316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2020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2973" y="2558035"/>
            <a:ext cx="4108683" cy="11982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7947" y="4854666"/>
            <a:ext cx="2151264" cy="11866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9362" y="2586111"/>
            <a:ext cx="1038590" cy="125183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7071" y="2759721"/>
            <a:ext cx="1561422" cy="114526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7902" y="7130451"/>
            <a:ext cx="996603" cy="127876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28167" y="7268700"/>
            <a:ext cx="1726527" cy="122193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40534" y="4677324"/>
            <a:ext cx="1511428" cy="151142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19532" y="7157791"/>
            <a:ext cx="1220109" cy="121890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6208" y="4921094"/>
            <a:ext cx="2922934" cy="111164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35722" y="2697267"/>
            <a:ext cx="4933485" cy="112114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814343" y="4813034"/>
            <a:ext cx="1870800" cy="111492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8208" y="4836949"/>
            <a:ext cx="1817415" cy="133243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97982" y="7497649"/>
            <a:ext cx="2419129" cy="61122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633985" y="7478899"/>
            <a:ext cx="2325478" cy="69086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917559" y="2614915"/>
            <a:ext cx="1885654" cy="109092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689437" y="4749852"/>
            <a:ext cx="1155340" cy="1188070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8408112" y="6879371"/>
            <a:ext cx="848360" cy="1822450"/>
          </a:xfrm>
          <a:custGeom>
            <a:avLst/>
            <a:gdLst/>
            <a:ahLst/>
            <a:cxnLst/>
            <a:rect l="l" t="t" r="r" b="b"/>
            <a:pathLst>
              <a:path w="848359" h="1822450">
                <a:moveTo>
                  <a:pt x="848141" y="0"/>
                </a:moveTo>
                <a:lnTo>
                  <a:pt x="0" y="0"/>
                </a:lnTo>
                <a:lnTo>
                  <a:pt x="0" y="1821933"/>
                </a:lnTo>
                <a:lnTo>
                  <a:pt x="848141" y="1821933"/>
                </a:lnTo>
                <a:lnTo>
                  <a:pt x="848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345356" y="6669967"/>
            <a:ext cx="2513012" cy="2512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2020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262" y="135977"/>
            <a:ext cx="19757575" cy="541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02020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7239" y="2460233"/>
            <a:ext cx="14039850" cy="292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1316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10" Type="http://schemas.openxmlformats.org/officeDocument/2006/relationships/image" Target="../media/image25.pn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hy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telltheworldaboutmotherland@yandex.ru" TargetMode="External"/><Relationship Id="rId3" Type="http://schemas.openxmlformats.org/officeDocument/2006/relationships/hyperlink" Target="https://vk.com/telltheworldaboutrussia" TargetMode="External"/><Relationship Id="rId7" Type="http://schemas.openxmlformats.org/officeDocument/2006/relationships/hyperlink" Target="mailto:info@youthy.r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tube.ru/CHANNEL/24010116/VIDEOS/PAGE-2/" TargetMode="External"/><Relationship Id="rId5" Type="http://schemas.openxmlformats.org/officeDocument/2006/relationships/hyperlink" Target="https://www.youtube.com/channel/UCkmnNbk-fdPeHyZ8MNjdBLw?view_as=subscriber" TargetMode="External"/><Relationship Id="rId4" Type="http://schemas.openxmlformats.org/officeDocument/2006/relationships/hyperlink" Target="https://ok.ru/telltheworldaboutrussia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Zi2TJJ-rfo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hyperlink" Target="https://www.youtube.com/watch?v=qHlBFOaum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83921" y="0"/>
            <a:ext cx="2820177" cy="84783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20104100" cy="11304905"/>
            <a:chOff x="0" y="0"/>
            <a:chExt cx="20104100" cy="113049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828897" cy="113043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99" y="8478316"/>
              <a:ext cx="17284599" cy="28260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0767" y="1650894"/>
              <a:ext cx="3089837" cy="300884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54775" y="5006199"/>
            <a:ext cx="11598910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56845" algn="ctr">
              <a:lnSpc>
                <a:spcPts val="5940"/>
              </a:lnSpc>
              <a:spcBef>
                <a:spcPts val="95"/>
              </a:spcBef>
            </a:pPr>
            <a:r>
              <a:rPr sz="4950" b="0" spc="-210" dirty="0">
                <a:latin typeface="Verdana"/>
                <a:cs typeface="Verdana"/>
              </a:rPr>
              <a:t>V</a:t>
            </a:r>
            <a:r>
              <a:rPr sz="4950" b="0" spc="-210" dirty="0">
                <a:latin typeface="Tahoma"/>
                <a:cs typeface="Tahoma"/>
              </a:rPr>
              <a:t>I</a:t>
            </a:r>
            <a:r>
              <a:rPr sz="4950" b="0" spc="-229" dirty="0">
                <a:latin typeface="Tahoma"/>
                <a:cs typeface="Tahoma"/>
              </a:rPr>
              <a:t> </a:t>
            </a:r>
            <a:r>
              <a:rPr sz="4950" b="0" spc="650" dirty="0">
                <a:latin typeface="Tahoma"/>
                <a:cs typeface="Tahoma"/>
              </a:rPr>
              <a:t>МЕЖДУНАРОДНЫЙ</a:t>
            </a:r>
            <a:r>
              <a:rPr sz="4950" b="0" spc="-225" dirty="0">
                <a:latin typeface="Tahoma"/>
                <a:cs typeface="Tahoma"/>
              </a:rPr>
              <a:t> </a:t>
            </a:r>
            <a:r>
              <a:rPr sz="4950" b="0" spc="535" dirty="0">
                <a:latin typeface="Tahoma"/>
                <a:cs typeface="Tahoma"/>
              </a:rPr>
              <a:t>КОНКУРС</a:t>
            </a:r>
            <a:endParaRPr sz="4950">
              <a:latin typeface="Tahoma"/>
              <a:cs typeface="Tahoma"/>
            </a:endParaRPr>
          </a:p>
          <a:p>
            <a:pPr algn="ctr">
              <a:lnSpc>
                <a:spcPts val="5940"/>
              </a:lnSpc>
            </a:pPr>
            <a:r>
              <a:rPr sz="4950" spc="80" dirty="0">
                <a:solidFill>
                  <a:srgbClr val="1B4792"/>
                </a:solidFill>
              </a:rPr>
              <a:t>«Расскажи</a:t>
            </a:r>
            <a:r>
              <a:rPr sz="4950" spc="-45" dirty="0">
                <a:solidFill>
                  <a:srgbClr val="1B4792"/>
                </a:solidFill>
              </a:rPr>
              <a:t> </a:t>
            </a:r>
            <a:r>
              <a:rPr sz="4950" spc="225" dirty="0">
                <a:solidFill>
                  <a:srgbClr val="1B4792"/>
                </a:solidFill>
              </a:rPr>
              <a:t>миру</a:t>
            </a:r>
            <a:r>
              <a:rPr sz="4950" spc="-45" dirty="0">
                <a:solidFill>
                  <a:srgbClr val="1B4792"/>
                </a:solidFill>
              </a:rPr>
              <a:t> </a:t>
            </a:r>
            <a:r>
              <a:rPr sz="4950" spc="180" dirty="0">
                <a:solidFill>
                  <a:srgbClr val="1B4792"/>
                </a:solidFill>
              </a:rPr>
              <a:t>о</a:t>
            </a:r>
            <a:r>
              <a:rPr sz="4950" spc="-45" dirty="0">
                <a:solidFill>
                  <a:srgbClr val="1B4792"/>
                </a:solidFill>
              </a:rPr>
              <a:t> </a:t>
            </a:r>
            <a:r>
              <a:rPr sz="4950" spc="204" dirty="0">
                <a:solidFill>
                  <a:srgbClr val="1B4792"/>
                </a:solidFill>
              </a:rPr>
              <a:t>своей</a:t>
            </a:r>
            <a:r>
              <a:rPr sz="4950" spc="-40" dirty="0">
                <a:solidFill>
                  <a:srgbClr val="1B4792"/>
                </a:solidFill>
              </a:rPr>
              <a:t> </a:t>
            </a:r>
            <a:r>
              <a:rPr sz="4950" spc="95" dirty="0">
                <a:solidFill>
                  <a:srgbClr val="1B4792"/>
                </a:solidFill>
              </a:rPr>
              <a:t>Родине»</a:t>
            </a:r>
            <a:endParaRPr sz="4950"/>
          </a:p>
        </p:txBody>
      </p:sp>
      <p:sp>
        <p:nvSpPr>
          <p:cNvPr id="8" name="object 8"/>
          <p:cNvSpPr txBox="1"/>
          <p:nvPr/>
        </p:nvSpPr>
        <p:spPr>
          <a:xfrm>
            <a:off x="4591844" y="6752787"/>
            <a:ext cx="10923270" cy="1081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3450" spc="385" dirty="0">
                <a:solidFill>
                  <a:srgbClr val="020203"/>
                </a:solidFill>
                <a:latin typeface="Tahoma"/>
                <a:cs typeface="Tahoma"/>
              </a:rPr>
              <a:t>ПРЕЗЕНТАЦИЯ</a:t>
            </a:r>
            <a:endParaRPr sz="345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450" spc="385" dirty="0">
                <a:solidFill>
                  <a:srgbClr val="020203"/>
                </a:solidFill>
                <a:latin typeface="Tahoma"/>
                <a:cs typeface="Tahoma"/>
              </a:rPr>
              <a:t>ДЛЯ</a:t>
            </a:r>
            <a:r>
              <a:rPr sz="3450" spc="-165" dirty="0">
                <a:solidFill>
                  <a:srgbClr val="020203"/>
                </a:solidFill>
                <a:latin typeface="Tahoma"/>
                <a:cs typeface="Tahoma"/>
              </a:rPr>
              <a:t> </a:t>
            </a:r>
            <a:r>
              <a:rPr sz="3450" spc="425" dirty="0">
                <a:solidFill>
                  <a:srgbClr val="020203"/>
                </a:solidFill>
                <a:latin typeface="Tahoma"/>
                <a:cs typeface="Tahoma"/>
              </a:rPr>
              <a:t>ИНОСТРАННЫХ</a:t>
            </a:r>
            <a:r>
              <a:rPr sz="3450" spc="-165" dirty="0">
                <a:solidFill>
                  <a:srgbClr val="020203"/>
                </a:solidFill>
                <a:latin typeface="Tahoma"/>
                <a:cs typeface="Tahoma"/>
              </a:rPr>
              <a:t> </a:t>
            </a:r>
            <a:r>
              <a:rPr sz="3450" spc="385" dirty="0">
                <a:solidFill>
                  <a:srgbClr val="020203"/>
                </a:solidFill>
                <a:latin typeface="Tahoma"/>
                <a:cs typeface="Tahoma"/>
              </a:rPr>
              <a:t>УЧАСТНИКОВ</a:t>
            </a:r>
            <a:r>
              <a:rPr sz="3450" spc="-160" dirty="0">
                <a:solidFill>
                  <a:srgbClr val="020203"/>
                </a:solidFill>
                <a:latin typeface="Tahoma"/>
                <a:cs typeface="Tahoma"/>
              </a:rPr>
              <a:t> </a:t>
            </a:r>
            <a:r>
              <a:rPr sz="3450" spc="395" dirty="0">
                <a:solidFill>
                  <a:srgbClr val="020203"/>
                </a:solidFill>
                <a:latin typeface="Tahoma"/>
                <a:cs typeface="Tahoma"/>
              </a:rPr>
              <a:t>КОНКУРСА</a:t>
            </a:r>
            <a:endParaRPr sz="34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" y="0"/>
            <a:ext cx="20101044" cy="113093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29764">
              <a:lnSpc>
                <a:spcPct val="100000"/>
              </a:lnSpc>
              <a:spcBef>
                <a:spcPts val="110"/>
              </a:spcBef>
            </a:pPr>
            <a:r>
              <a:rPr spc="85" dirty="0"/>
              <a:t>«РАССКАЖИ</a:t>
            </a:r>
            <a:r>
              <a:rPr spc="-25" dirty="0"/>
              <a:t> </a:t>
            </a:r>
            <a:r>
              <a:rPr spc="185" dirty="0"/>
              <a:t>МИРУ</a:t>
            </a:r>
            <a:r>
              <a:rPr spc="-20" dirty="0"/>
              <a:t> </a:t>
            </a:r>
            <a:r>
              <a:rPr spc="235" dirty="0"/>
              <a:t>О</a:t>
            </a:r>
            <a:r>
              <a:rPr spc="-20" dirty="0"/>
              <a:t> </a:t>
            </a:r>
            <a:r>
              <a:rPr spc="190" dirty="0"/>
              <a:t>СВОЕЙ</a:t>
            </a:r>
            <a:r>
              <a:rPr spc="-20" dirty="0"/>
              <a:t> </a:t>
            </a:r>
            <a:r>
              <a:rPr spc="85" dirty="0"/>
              <a:t>РОДИНЕ»</a:t>
            </a:r>
            <a:r>
              <a:rPr spc="-20" dirty="0"/>
              <a:t> </a:t>
            </a:r>
            <a:r>
              <a:rPr spc="-484" dirty="0"/>
              <a:t>–</a:t>
            </a:r>
            <a:r>
              <a:rPr spc="-20" dirty="0"/>
              <a:t> </a:t>
            </a:r>
            <a:r>
              <a:rPr spc="114" dirty="0"/>
              <a:t>ЭТО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47144" y="4752469"/>
            <a:ext cx="322262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1454" marR="5080" indent="-199390">
              <a:lnSpc>
                <a:spcPct val="101499"/>
              </a:lnSpc>
              <a:spcBef>
                <a:spcPts val="90"/>
              </a:spcBef>
            </a:pPr>
            <a:r>
              <a:rPr sz="1950" spc="165" dirty="0">
                <a:solidFill>
                  <a:srgbClr val="131617"/>
                </a:solidFill>
                <a:latin typeface="Tahoma"/>
                <a:cs typeface="Tahoma"/>
              </a:rPr>
              <a:t>положительные</a:t>
            </a:r>
            <a:r>
              <a:rPr sz="1950" spc="-4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229" dirty="0">
                <a:solidFill>
                  <a:srgbClr val="131617"/>
                </a:solidFill>
                <a:latin typeface="Tahoma"/>
                <a:cs typeface="Tahoma"/>
              </a:rPr>
              <a:t>эмоции </a:t>
            </a:r>
            <a:r>
              <a:rPr sz="1950" spc="250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195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204" dirty="0">
                <a:solidFill>
                  <a:srgbClr val="131617"/>
                </a:solidFill>
                <a:latin typeface="Tahoma"/>
                <a:cs typeface="Tahoma"/>
              </a:rPr>
              <a:t>яркие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50" dirty="0">
                <a:solidFill>
                  <a:srgbClr val="131617"/>
                </a:solidFill>
                <a:latin typeface="Tahoma"/>
                <a:cs typeface="Tahoma"/>
              </a:rPr>
              <a:t>впечатления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35936" y="4752469"/>
            <a:ext cx="275399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89230">
              <a:lnSpc>
                <a:spcPct val="101499"/>
              </a:lnSpc>
              <a:spcBef>
                <a:spcPts val="90"/>
              </a:spcBef>
            </a:pPr>
            <a:r>
              <a:rPr sz="1950" spc="185" dirty="0">
                <a:solidFill>
                  <a:srgbClr val="131617"/>
                </a:solidFill>
                <a:latin typeface="Tahoma"/>
                <a:cs typeface="Tahoma"/>
              </a:rPr>
              <a:t>большая</a:t>
            </a:r>
            <a:r>
              <a:rPr sz="195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75" dirty="0">
                <a:solidFill>
                  <a:srgbClr val="131617"/>
                </a:solidFill>
                <a:latin typeface="Tahoma"/>
                <a:cs typeface="Tahoma"/>
              </a:rPr>
              <a:t>команда </a:t>
            </a:r>
            <a:r>
              <a:rPr sz="1950" spc="204" dirty="0">
                <a:solidFill>
                  <a:srgbClr val="131617"/>
                </a:solidFill>
                <a:latin typeface="Tahoma"/>
                <a:cs typeface="Tahoma"/>
              </a:rPr>
              <a:t>единомышленников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0830" y="4752469"/>
            <a:ext cx="4471035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1499"/>
              </a:lnSpc>
              <a:spcBef>
                <a:spcPts val="90"/>
              </a:spcBef>
            </a:pPr>
            <a:r>
              <a:rPr sz="1950" spc="200" dirty="0">
                <a:solidFill>
                  <a:srgbClr val="131617"/>
                </a:solidFill>
                <a:latin typeface="Tahoma"/>
                <a:cs typeface="Tahoma"/>
              </a:rPr>
              <a:t>новые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90" dirty="0">
                <a:solidFill>
                  <a:srgbClr val="131617"/>
                </a:solidFill>
                <a:latin typeface="Tahoma"/>
                <a:cs typeface="Tahoma"/>
              </a:rPr>
              <a:t>интересные</a:t>
            </a:r>
            <a:r>
              <a:rPr sz="195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10" dirty="0">
                <a:solidFill>
                  <a:srgbClr val="131617"/>
                </a:solidFill>
                <a:latin typeface="Tahoma"/>
                <a:cs typeface="Tahoma"/>
              </a:rPr>
              <a:t>факты</a:t>
            </a:r>
            <a:r>
              <a:rPr sz="195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90" dirty="0">
                <a:solidFill>
                  <a:srgbClr val="131617"/>
                </a:solidFill>
                <a:latin typeface="Tahoma"/>
                <a:cs typeface="Tahoma"/>
              </a:rPr>
              <a:t>о</a:t>
            </a:r>
            <a:r>
              <a:rPr sz="195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90" dirty="0">
                <a:solidFill>
                  <a:srgbClr val="131617"/>
                </a:solidFill>
                <a:latin typeface="Tahoma"/>
                <a:cs typeface="Tahoma"/>
              </a:rPr>
              <a:t>своей </a:t>
            </a:r>
            <a:r>
              <a:rPr sz="1950" spc="120" dirty="0">
                <a:solidFill>
                  <a:srgbClr val="131617"/>
                </a:solidFill>
                <a:latin typeface="Tahoma"/>
                <a:cs typeface="Tahoma"/>
              </a:rPr>
              <a:t>стране,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70" dirty="0">
                <a:solidFill>
                  <a:srgbClr val="131617"/>
                </a:solidFill>
                <a:latin typeface="Tahoma"/>
                <a:cs typeface="Tahoma"/>
              </a:rPr>
              <a:t>совместное </a:t>
            </a:r>
            <a:r>
              <a:rPr sz="1950" spc="204" dirty="0">
                <a:solidFill>
                  <a:srgbClr val="131617"/>
                </a:solidFill>
                <a:latin typeface="Tahoma"/>
                <a:cs typeface="Tahoma"/>
              </a:rPr>
              <a:t>времяпрепровождение</a:t>
            </a:r>
            <a:endParaRPr sz="1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950" spc="204" dirty="0">
                <a:solidFill>
                  <a:srgbClr val="131617"/>
                </a:solidFill>
                <a:latin typeface="Tahoma"/>
                <a:cs typeface="Tahoma"/>
              </a:rPr>
              <a:t>с</a:t>
            </a:r>
            <a:r>
              <a:rPr sz="195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50" dirty="0">
                <a:solidFill>
                  <a:srgbClr val="131617"/>
                </a:solidFill>
                <a:latin typeface="Tahoma"/>
                <a:cs typeface="Tahoma"/>
              </a:rPr>
              <a:t>семьей,</a:t>
            </a:r>
            <a:r>
              <a:rPr sz="195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45" dirty="0">
                <a:solidFill>
                  <a:srgbClr val="131617"/>
                </a:solidFill>
                <a:latin typeface="Tahoma"/>
                <a:cs typeface="Tahoma"/>
              </a:rPr>
              <a:t>друзьями,</a:t>
            </a:r>
            <a:r>
              <a:rPr sz="195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60" dirty="0">
                <a:solidFill>
                  <a:srgbClr val="131617"/>
                </a:solidFill>
                <a:latin typeface="Tahoma"/>
                <a:cs typeface="Tahoma"/>
              </a:rPr>
              <a:t>учителями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4584" y="9396268"/>
            <a:ext cx="383032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50240">
              <a:lnSpc>
                <a:spcPct val="101499"/>
              </a:lnSpc>
              <a:spcBef>
                <a:spcPts val="90"/>
              </a:spcBef>
            </a:pPr>
            <a:r>
              <a:rPr sz="1950" spc="190" dirty="0">
                <a:solidFill>
                  <a:srgbClr val="131617"/>
                </a:solidFill>
                <a:latin typeface="Tahoma"/>
                <a:cs typeface="Tahoma"/>
              </a:rPr>
              <a:t>изучение</a:t>
            </a:r>
            <a:r>
              <a:rPr sz="1950" spc="-9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14" dirty="0">
                <a:solidFill>
                  <a:srgbClr val="131617"/>
                </a:solidFill>
                <a:latin typeface="Tahoma"/>
                <a:cs typeface="Tahoma"/>
              </a:rPr>
              <a:t>культуры </a:t>
            </a:r>
            <a:r>
              <a:rPr sz="1950" spc="200" dirty="0">
                <a:solidFill>
                  <a:srgbClr val="131617"/>
                </a:solidFill>
                <a:latin typeface="Tahoma"/>
                <a:cs typeface="Tahoma"/>
              </a:rPr>
              <a:t>своей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70" dirty="0">
                <a:solidFill>
                  <a:srgbClr val="131617"/>
                </a:solidFill>
                <a:latin typeface="Tahoma"/>
                <a:cs typeface="Tahoma"/>
              </a:rPr>
              <a:t>страны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250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70" dirty="0">
                <a:solidFill>
                  <a:srgbClr val="131617"/>
                </a:solidFill>
                <a:latin typeface="Tahoma"/>
                <a:cs typeface="Tahoma"/>
              </a:rPr>
              <a:t>других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45" dirty="0">
                <a:solidFill>
                  <a:srgbClr val="131617"/>
                </a:solidFill>
                <a:latin typeface="Tahoma"/>
                <a:cs typeface="Tahoma"/>
              </a:rPr>
              <a:t>стран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03947" y="9396268"/>
            <a:ext cx="410781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5160" marR="5080" indent="-633095">
              <a:lnSpc>
                <a:spcPct val="101499"/>
              </a:lnSpc>
              <a:spcBef>
                <a:spcPts val="90"/>
              </a:spcBef>
            </a:pPr>
            <a:r>
              <a:rPr sz="1950" spc="175" dirty="0">
                <a:solidFill>
                  <a:srgbClr val="131617"/>
                </a:solidFill>
                <a:latin typeface="Tahoma"/>
                <a:cs typeface="Tahoma"/>
              </a:rPr>
              <a:t>возможность</a:t>
            </a:r>
            <a:r>
              <a:rPr sz="1950" spc="-6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45" dirty="0">
                <a:solidFill>
                  <a:srgbClr val="131617"/>
                </a:solidFill>
                <a:latin typeface="Tahoma"/>
                <a:cs typeface="Tahoma"/>
              </a:rPr>
              <a:t>рассказать</a:t>
            </a:r>
            <a:r>
              <a:rPr sz="1950" spc="-5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75" dirty="0">
                <a:solidFill>
                  <a:srgbClr val="131617"/>
                </a:solidFill>
                <a:latin typeface="Tahoma"/>
                <a:cs typeface="Tahoma"/>
              </a:rPr>
              <a:t>всему </a:t>
            </a:r>
            <a:r>
              <a:rPr sz="1950" spc="235" dirty="0">
                <a:solidFill>
                  <a:srgbClr val="131617"/>
                </a:solidFill>
                <a:latin typeface="Tahoma"/>
                <a:cs typeface="Tahoma"/>
              </a:rPr>
              <a:t>миру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90" dirty="0">
                <a:solidFill>
                  <a:srgbClr val="131617"/>
                </a:solidFill>
                <a:latin typeface="Tahoma"/>
                <a:cs typeface="Tahoma"/>
              </a:rPr>
              <a:t>о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200" dirty="0">
                <a:solidFill>
                  <a:srgbClr val="131617"/>
                </a:solidFill>
                <a:latin typeface="Tahoma"/>
                <a:cs typeface="Tahoma"/>
              </a:rPr>
              <a:t>своей</a:t>
            </a:r>
            <a:r>
              <a:rPr sz="195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210" dirty="0">
                <a:solidFill>
                  <a:srgbClr val="131617"/>
                </a:solidFill>
                <a:latin typeface="Tahoma"/>
                <a:cs typeface="Tahoma"/>
              </a:rPr>
              <a:t>Родине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90188" y="4752469"/>
            <a:ext cx="3421379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0560" marR="5080" indent="-658495">
              <a:lnSpc>
                <a:spcPct val="101499"/>
              </a:lnSpc>
              <a:spcBef>
                <a:spcPts val="90"/>
              </a:spcBef>
            </a:pPr>
            <a:r>
              <a:rPr sz="1950" spc="200" dirty="0">
                <a:solidFill>
                  <a:srgbClr val="131617"/>
                </a:solidFill>
                <a:latin typeface="Tahoma"/>
                <a:cs typeface="Tahoma"/>
              </a:rPr>
              <a:t>новые</a:t>
            </a:r>
            <a:r>
              <a:rPr sz="195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50" dirty="0">
                <a:solidFill>
                  <a:srgbClr val="131617"/>
                </a:solidFill>
                <a:latin typeface="Tahoma"/>
                <a:cs typeface="Tahoma"/>
              </a:rPr>
              <a:t>друзья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250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80" dirty="0">
                <a:solidFill>
                  <a:srgbClr val="131617"/>
                </a:solidFill>
                <a:latin typeface="Tahoma"/>
                <a:cs typeface="Tahoma"/>
              </a:rPr>
              <a:t>знакомые </a:t>
            </a:r>
            <a:r>
              <a:rPr sz="1950" spc="200" dirty="0">
                <a:solidFill>
                  <a:srgbClr val="131617"/>
                </a:solidFill>
                <a:latin typeface="Tahoma"/>
                <a:cs typeface="Tahoma"/>
              </a:rPr>
              <a:t>из</a:t>
            </a:r>
            <a:r>
              <a:rPr sz="1950" spc="-9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70" dirty="0">
                <a:solidFill>
                  <a:srgbClr val="131617"/>
                </a:solidFill>
                <a:latin typeface="Tahoma"/>
                <a:cs typeface="Tahoma"/>
              </a:rPr>
              <a:t>других</a:t>
            </a:r>
            <a:r>
              <a:rPr sz="1950" spc="-9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55" dirty="0">
                <a:solidFill>
                  <a:srgbClr val="131617"/>
                </a:solidFill>
                <a:latin typeface="Tahoma"/>
                <a:cs typeface="Tahoma"/>
              </a:rPr>
              <a:t>стран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8452" y="9396268"/>
            <a:ext cx="341947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65" dirty="0">
                <a:solidFill>
                  <a:srgbClr val="131617"/>
                </a:solidFill>
                <a:latin typeface="Tahoma"/>
                <a:cs typeface="Tahoma"/>
              </a:rPr>
              <a:t>участники</a:t>
            </a:r>
            <a:r>
              <a:rPr sz="195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50" dirty="0">
                <a:solidFill>
                  <a:srgbClr val="131617"/>
                </a:solidFill>
                <a:latin typeface="Tahoma"/>
                <a:cs typeface="Tahoma"/>
              </a:rPr>
              <a:t>всех</a:t>
            </a:r>
            <a:r>
              <a:rPr sz="195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50" spc="145" dirty="0">
                <a:solidFill>
                  <a:srgbClr val="131617"/>
                </a:solidFill>
                <a:latin typeface="Tahoma"/>
                <a:cs typeface="Tahoma"/>
              </a:rPr>
              <a:t>возрастов</a:t>
            </a:r>
            <a:endParaRPr sz="195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6503" y="1897375"/>
            <a:ext cx="4194016" cy="26826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0614" y="1903632"/>
            <a:ext cx="4473310" cy="26826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03103" y="1899560"/>
            <a:ext cx="4422298" cy="267613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83850" y="6313840"/>
            <a:ext cx="4230581" cy="29008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4353" y="6281229"/>
            <a:ext cx="4427852" cy="295409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62919" y="6260396"/>
            <a:ext cx="4792038" cy="29532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77984" y="1920771"/>
            <a:ext cx="3648064" cy="26055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23" y="8474898"/>
            <a:ext cx="1951927" cy="21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0"/>
            <a:ext cx="20103557" cy="113093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920" y="3204881"/>
            <a:ext cx="16028530" cy="6085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50" spc="220" dirty="0">
                <a:solidFill>
                  <a:srgbClr val="1B4792"/>
                </a:solidFill>
              </a:rPr>
              <a:t>ПРИЁМ</a:t>
            </a:r>
            <a:r>
              <a:rPr sz="3850" spc="-80" dirty="0">
                <a:solidFill>
                  <a:srgbClr val="1B4792"/>
                </a:solidFill>
              </a:rPr>
              <a:t> </a:t>
            </a:r>
            <a:r>
              <a:rPr sz="3850" spc="175" dirty="0">
                <a:solidFill>
                  <a:srgbClr val="1B4792"/>
                </a:solidFill>
              </a:rPr>
              <a:t>РАБОТ</a:t>
            </a:r>
            <a:r>
              <a:rPr sz="3850" spc="-75" dirty="0">
                <a:solidFill>
                  <a:srgbClr val="1B4792"/>
                </a:solidFill>
              </a:rPr>
              <a:t> </a:t>
            </a:r>
            <a:r>
              <a:rPr sz="3850" spc="125" dirty="0">
                <a:solidFill>
                  <a:srgbClr val="1B4792"/>
                </a:solidFill>
              </a:rPr>
              <a:t>ОСУЩЕСТВЛЯЕТСЯ</a:t>
            </a:r>
            <a:r>
              <a:rPr sz="3850" spc="-75" dirty="0">
                <a:solidFill>
                  <a:srgbClr val="1B4792"/>
                </a:solidFill>
              </a:rPr>
              <a:t> </a:t>
            </a:r>
            <a:r>
              <a:rPr sz="3850" spc="235" dirty="0">
                <a:solidFill>
                  <a:srgbClr val="1B4792"/>
                </a:solidFill>
              </a:rPr>
              <a:t>ДО</a:t>
            </a:r>
            <a:r>
              <a:rPr sz="3850" spc="-75" dirty="0">
                <a:solidFill>
                  <a:srgbClr val="1B4792"/>
                </a:solidFill>
              </a:rPr>
              <a:t> </a:t>
            </a:r>
            <a:r>
              <a:rPr lang="ru-RU" sz="3850" dirty="0" smtClean="0">
                <a:solidFill>
                  <a:srgbClr val="1B4792"/>
                </a:solidFill>
              </a:rPr>
              <a:t>10 АПРЕЛЯ</a:t>
            </a:r>
            <a:r>
              <a:rPr sz="3850" spc="-75" dirty="0" smtClean="0">
                <a:solidFill>
                  <a:srgbClr val="1B4792"/>
                </a:solidFill>
              </a:rPr>
              <a:t> </a:t>
            </a:r>
            <a:r>
              <a:rPr sz="3850" dirty="0">
                <a:solidFill>
                  <a:srgbClr val="1B4792"/>
                </a:solidFill>
              </a:rPr>
              <a:t>2024</a:t>
            </a:r>
            <a:r>
              <a:rPr sz="3850" spc="-75" dirty="0">
                <a:solidFill>
                  <a:srgbClr val="1B4792"/>
                </a:solidFill>
              </a:rPr>
              <a:t> </a:t>
            </a:r>
            <a:r>
              <a:rPr sz="3850" spc="125" dirty="0">
                <a:solidFill>
                  <a:srgbClr val="1B4792"/>
                </a:solidFill>
              </a:rPr>
              <a:t>ГОДА</a:t>
            </a:r>
            <a:endParaRPr sz="3850" dirty="0"/>
          </a:p>
        </p:txBody>
      </p:sp>
      <p:sp>
        <p:nvSpPr>
          <p:cNvPr id="3" name="object 3"/>
          <p:cNvSpPr txBox="1"/>
          <p:nvPr/>
        </p:nvSpPr>
        <p:spPr>
          <a:xfrm>
            <a:off x="3155771" y="4241311"/>
            <a:ext cx="13967460" cy="17934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850" b="1" spc="100" dirty="0">
                <a:solidFill>
                  <a:srgbClr val="131617"/>
                </a:solidFill>
                <a:latin typeface="Tahoma"/>
                <a:cs typeface="Tahoma"/>
              </a:rPr>
              <a:t>Отправить</a:t>
            </a:r>
            <a:r>
              <a:rPr sz="3850" b="1" spc="-5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850" b="1" spc="75" dirty="0">
                <a:solidFill>
                  <a:srgbClr val="131617"/>
                </a:solidFill>
                <a:latin typeface="Tahoma"/>
                <a:cs typeface="Tahoma"/>
              </a:rPr>
              <a:t>свою</a:t>
            </a:r>
            <a:r>
              <a:rPr sz="3850" b="1" spc="-5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850" b="1" spc="75" dirty="0">
                <a:solidFill>
                  <a:srgbClr val="131617"/>
                </a:solidFill>
                <a:latin typeface="Tahoma"/>
                <a:cs typeface="Tahoma"/>
              </a:rPr>
              <a:t>работу</a:t>
            </a:r>
            <a:r>
              <a:rPr sz="3850" b="1" spc="-4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850" b="1" dirty="0">
                <a:solidFill>
                  <a:srgbClr val="131617"/>
                </a:solidFill>
                <a:latin typeface="Tahoma"/>
                <a:cs typeface="Tahoma"/>
              </a:rPr>
              <a:t>вы</a:t>
            </a:r>
            <a:r>
              <a:rPr sz="3850" b="1" spc="-5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850" b="1" spc="50" dirty="0">
                <a:solidFill>
                  <a:srgbClr val="131617"/>
                </a:solidFill>
                <a:latin typeface="Tahoma"/>
                <a:cs typeface="Tahoma"/>
              </a:rPr>
              <a:t>можете</a:t>
            </a:r>
            <a:r>
              <a:rPr sz="3850" b="1" spc="-5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850" b="1" spc="70" dirty="0">
                <a:solidFill>
                  <a:srgbClr val="131617"/>
                </a:solidFill>
                <a:latin typeface="Tahoma"/>
                <a:cs typeface="Tahoma"/>
              </a:rPr>
              <a:t>на</a:t>
            </a:r>
            <a:r>
              <a:rPr sz="3850" b="1" spc="-4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850" b="1" spc="135" dirty="0" err="1">
                <a:solidFill>
                  <a:srgbClr val="131617"/>
                </a:solidFill>
                <a:latin typeface="Tahoma"/>
                <a:cs typeface="Tahoma"/>
              </a:rPr>
              <a:t>нашем</a:t>
            </a:r>
            <a:r>
              <a:rPr sz="3850" b="1" spc="-5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850" b="1" spc="80" dirty="0" err="1" smtClean="0">
                <a:solidFill>
                  <a:srgbClr val="131617"/>
                </a:solidFill>
                <a:latin typeface="Tahoma"/>
                <a:cs typeface="Tahoma"/>
              </a:rPr>
              <a:t>сайте</a:t>
            </a:r>
            <a:r>
              <a:rPr lang="ru-RU" sz="3850" b="1" spc="80" dirty="0" smtClean="0">
                <a:solidFill>
                  <a:srgbClr val="131617"/>
                </a:solidFill>
                <a:latin typeface="Tahoma"/>
                <a:cs typeface="Tahoma"/>
              </a:rPr>
              <a:t>, заполняя форму «</a:t>
            </a:r>
            <a:r>
              <a:rPr lang="en-US" sz="3850" b="1" spc="80" dirty="0" smtClean="0">
                <a:solidFill>
                  <a:srgbClr val="131617"/>
                </a:solidFill>
                <a:latin typeface="Tahoma"/>
                <a:cs typeface="Tahoma"/>
              </a:rPr>
              <a:t>for International Competitors</a:t>
            </a:r>
            <a:r>
              <a:rPr lang="ru-RU" sz="3850" b="1" spc="80" dirty="0" smtClean="0">
                <a:solidFill>
                  <a:srgbClr val="131617"/>
                </a:solidFill>
                <a:latin typeface="Tahoma"/>
                <a:cs typeface="Tahoma"/>
              </a:rPr>
              <a:t>»</a:t>
            </a:r>
            <a:r>
              <a:rPr sz="3850" b="1" spc="-50" dirty="0" smtClean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850" b="1" spc="-565" dirty="0">
                <a:solidFill>
                  <a:srgbClr val="131617"/>
                </a:solidFill>
                <a:latin typeface="Tahoma"/>
                <a:cs typeface="Tahoma"/>
              </a:rPr>
              <a:t>–</a:t>
            </a:r>
            <a:endParaRPr sz="3850" dirty="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  <a:spcBef>
                <a:spcPts val="30"/>
              </a:spcBef>
            </a:pPr>
            <a:r>
              <a:rPr sz="3850" b="1" spc="-1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www.youthy.ru</a:t>
            </a:r>
            <a:endParaRPr sz="385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1145" y="6309678"/>
            <a:ext cx="13936980" cy="2870835"/>
            <a:chOff x="3361145" y="6309678"/>
            <a:chExt cx="13936980" cy="2870835"/>
          </a:xfrm>
        </p:grpSpPr>
        <p:sp>
          <p:nvSpPr>
            <p:cNvPr id="5" name="object 5"/>
            <p:cNvSpPr/>
            <p:nvPr/>
          </p:nvSpPr>
          <p:spPr>
            <a:xfrm>
              <a:off x="3382087" y="6647594"/>
              <a:ext cx="13506450" cy="2511425"/>
            </a:xfrm>
            <a:custGeom>
              <a:avLst/>
              <a:gdLst/>
              <a:ahLst/>
              <a:cxnLst/>
              <a:rect l="l" t="t" r="r" b="b"/>
              <a:pathLst>
                <a:path w="13506450" h="2511425">
                  <a:moveTo>
                    <a:pt x="0" y="2511383"/>
                  </a:moveTo>
                  <a:lnTo>
                    <a:pt x="13506185" y="2511383"/>
                  </a:lnTo>
                  <a:lnTo>
                    <a:pt x="13506185" y="0"/>
                  </a:lnTo>
                  <a:lnTo>
                    <a:pt x="0" y="0"/>
                  </a:lnTo>
                  <a:lnTo>
                    <a:pt x="0" y="2511383"/>
                  </a:lnTo>
                  <a:close/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0775" y="6330620"/>
              <a:ext cx="13506450" cy="2511425"/>
            </a:xfrm>
            <a:custGeom>
              <a:avLst/>
              <a:gdLst/>
              <a:ahLst/>
              <a:cxnLst/>
              <a:rect l="l" t="t" r="r" b="b"/>
              <a:pathLst>
                <a:path w="13506450" h="2511425">
                  <a:moveTo>
                    <a:pt x="13506185" y="0"/>
                  </a:moveTo>
                  <a:lnTo>
                    <a:pt x="0" y="0"/>
                  </a:lnTo>
                  <a:lnTo>
                    <a:pt x="0" y="2511383"/>
                  </a:lnTo>
                  <a:lnTo>
                    <a:pt x="13506185" y="2511383"/>
                  </a:lnTo>
                  <a:lnTo>
                    <a:pt x="135061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0775" y="6330620"/>
              <a:ext cx="13506450" cy="2511425"/>
            </a:xfrm>
            <a:custGeom>
              <a:avLst/>
              <a:gdLst/>
              <a:ahLst/>
              <a:cxnLst/>
              <a:rect l="l" t="t" r="r" b="b"/>
              <a:pathLst>
                <a:path w="13506450" h="2511425">
                  <a:moveTo>
                    <a:pt x="0" y="2511383"/>
                  </a:moveTo>
                  <a:lnTo>
                    <a:pt x="13506185" y="2511383"/>
                  </a:lnTo>
                  <a:lnTo>
                    <a:pt x="13506185" y="0"/>
                  </a:lnTo>
                  <a:lnTo>
                    <a:pt x="0" y="0"/>
                  </a:lnTo>
                  <a:lnTo>
                    <a:pt x="0" y="2511383"/>
                  </a:lnTo>
                  <a:close/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791717" y="6668536"/>
            <a:ext cx="13075919" cy="21526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8894" rIns="0" bIns="0" rtlCol="0">
            <a:spAutoFit/>
          </a:bodyPr>
          <a:lstStyle/>
          <a:p>
            <a:pPr marL="3423920" marR="1346835" indent="-1736725">
              <a:lnSpc>
                <a:spcPct val="100200"/>
              </a:lnSpc>
              <a:spcBef>
                <a:spcPts val="384"/>
              </a:spcBef>
            </a:pPr>
            <a:r>
              <a:rPr sz="5200" b="1" spc="210" dirty="0">
                <a:solidFill>
                  <a:srgbClr val="131617"/>
                </a:solidFill>
                <a:latin typeface="Tahoma"/>
                <a:cs typeface="Tahoma"/>
              </a:rPr>
              <a:t>РАССКАЖИТЕ</a:t>
            </a:r>
            <a:r>
              <a:rPr sz="5200" b="1" spc="-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5200" b="1" spc="290" dirty="0">
                <a:solidFill>
                  <a:srgbClr val="131617"/>
                </a:solidFill>
                <a:latin typeface="Tahoma"/>
                <a:cs typeface="Tahoma"/>
              </a:rPr>
              <a:t>ВСЕМУ</a:t>
            </a:r>
            <a:r>
              <a:rPr sz="5200" b="1" spc="-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5200" b="1" spc="229" dirty="0">
                <a:solidFill>
                  <a:srgbClr val="131617"/>
                </a:solidFill>
                <a:latin typeface="Tahoma"/>
                <a:cs typeface="Tahoma"/>
              </a:rPr>
              <a:t>МИРУ </a:t>
            </a:r>
            <a:r>
              <a:rPr sz="5200" b="1" spc="360" dirty="0">
                <a:solidFill>
                  <a:srgbClr val="131617"/>
                </a:solidFill>
                <a:latin typeface="Tahoma"/>
                <a:cs typeface="Tahoma"/>
              </a:rPr>
              <a:t>О</a:t>
            </a:r>
            <a:r>
              <a:rPr sz="5200" b="1" spc="-4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5200" b="1" spc="290" dirty="0">
                <a:solidFill>
                  <a:srgbClr val="131617"/>
                </a:solidFill>
                <a:latin typeface="Tahoma"/>
                <a:cs typeface="Tahoma"/>
              </a:rPr>
              <a:t>СВОЕЙ</a:t>
            </a:r>
            <a:r>
              <a:rPr sz="5200" b="1" spc="-4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5200" b="1" spc="195" dirty="0">
                <a:solidFill>
                  <a:srgbClr val="131617"/>
                </a:solidFill>
                <a:latin typeface="Tahoma"/>
                <a:cs typeface="Tahoma"/>
              </a:rPr>
              <a:t>РОДИНЕ!</a:t>
            </a:r>
            <a:endParaRPr sz="5200">
              <a:latin typeface="Tahoma"/>
              <a:cs typeface="Tahom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23" y="8474898"/>
            <a:ext cx="1951927" cy="21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0"/>
            <a:ext cx="20103557" cy="113093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81125">
              <a:lnSpc>
                <a:spcPct val="100000"/>
              </a:lnSpc>
              <a:spcBef>
                <a:spcPts val="110"/>
              </a:spcBef>
            </a:pPr>
            <a:r>
              <a:rPr spc="140" dirty="0"/>
              <a:t>КОНТАКТНАЯ</a:t>
            </a:r>
            <a:r>
              <a:rPr spc="-35" dirty="0"/>
              <a:t> </a:t>
            </a:r>
            <a:r>
              <a:rPr spc="195" dirty="0"/>
              <a:t>ИНФОРМАЦИЯ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9003" y="3454308"/>
            <a:ext cx="5683250" cy="4712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b="1" spc="145" dirty="0">
                <a:solidFill>
                  <a:srgbClr val="131617"/>
                </a:solidFill>
                <a:latin typeface="Tahoma"/>
                <a:cs typeface="Tahoma"/>
              </a:rPr>
              <a:t>Мы</a:t>
            </a:r>
            <a:r>
              <a:rPr sz="3350" b="1" spc="-1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350" b="1" spc="60" dirty="0">
                <a:solidFill>
                  <a:srgbClr val="131617"/>
                </a:solidFill>
                <a:latin typeface="Tahoma"/>
                <a:cs typeface="Tahoma"/>
              </a:rPr>
              <a:t>в</a:t>
            </a:r>
            <a:r>
              <a:rPr sz="3350" b="1" spc="-1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350" b="1" spc="95" dirty="0">
                <a:solidFill>
                  <a:srgbClr val="131617"/>
                </a:solidFill>
                <a:latin typeface="Tahoma"/>
                <a:cs typeface="Tahoma"/>
              </a:rPr>
              <a:t>социальных</a:t>
            </a:r>
            <a:r>
              <a:rPr sz="3350" b="1" spc="-10" dirty="0">
                <a:solidFill>
                  <a:srgbClr val="131617"/>
                </a:solidFill>
                <a:latin typeface="Tahoma"/>
                <a:cs typeface="Tahoma"/>
              </a:rPr>
              <a:t> сетях:</a:t>
            </a:r>
            <a:endParaRPr sz="33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 dirty="0">
              <a:latin typeface="Tahoma"/>
              <a:cs typeface="Tahoma"/>
            </a:endParaRPr>
          </a:p>
          <a:p>
            <a:pPr marL="12700" marR="288925">
              <a:lnSpc>
                <a:spcPct val="100400"/>
              </a:lnSpc>
            </a:pPr>
            <a:r>
              <a:rPr sz="3450" spc="229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Группа</a:t>
            </a:r>
            <a:r>
              <a:rPr sz="3450" spc="-15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 </a:t>
            </a:r>
            <a:r>
              <a:rPr sz="3450" spc="235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Вконтакте </a:t>
            </a:r>
            <a:r>
              <a:rPr sz="3450" spc="229" dirty="0">
                <a:solidFill>
                  <a:srgbClr val="131617"/>
                </a:solidFill>
                <a:latin typeface="Tahoma"/>
                <a:cs typeface="Tahoma"/>
                <a:hlinkClick r:id="rId4"/>
              </a:rPr>
              <a:t>Группа</a:t>
            </a:r>
            <a:r>
              <a:rPr sz="3450" spc="-150" dirty="0">
                <a:solidFill>
                  <a:srgbClr val="131617"/>
                </a:solidFill>
                <a:latin typeface="Tahoma"/>
                <a:cs typeface="Tahoma"/>
                <a:hlinkClick r:id="rId4"/>
              </a:rPr>
              <a:t> </a:t>
            </a:r>
            <a:r>
              <a:rPr sz="3450" spc="335" dirty="0">
                <a:solidFill>
                  <a:srgbClr val="131617"/>
                </a:solidFill>
                <a:latin typeface="Tahoma"/>
                <a:cs typeface="Tahoma"/>
                <a:hlinkClick r:id="rId4"/>
              </a:rPr>
              <a:t>Одноклассники </a:t>
            </a:r>
            <a:r>
              <a:rPr sz="3450" spc="65" dirty="0">
                <a:solidFill>
                  <a:srgbClr val="131617"/>
                </a:solidFill>
                <a:latin typeface="Verdana"/>
                <a:cs typeface="Verdana"/>
                <a:hlinkClick r:id="rId5"/>
              </a:rPr>
              <a:t>Youtube</a:t>
            </a:r>
            <a:r>
              <a:rPr sz="3450" spc="45" dirty="0">
                <a:solidFill>
                  <a:srgbClr val="131617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3450" spc="250" dirty="0">
                <a:solidFill>
                  <a:srgbClr val="131617"/>
                </a:solidFill>
                <a:latin typeface="Tahoma"/>
                <a:cs typeface="Tahoma"/>
                <a:hlinkClick r:id="rId5"/>
              </a:rPr>
              <a:t>канал</a:t>
            </a:r>
            <a:endParaRPr sz="34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450" spc="100" dirty="0">
                <a:solidFill>
                  <a:srgbClr val="131617"/>
                </a:solidFill>
                <a:latin typeface="Verdana"/>
                <a:cs typeface="Verdana"/>
                <a:hlinkClick r:id="rId6"/>
              </a:rPr>
              <a:t>Rutube</a:t>
            </a:r>
            <a:r>
              <a:rPr sz="3450" spc="55" dirty="0">
                <a:solidFill>
                  <a:srgbClr val="13161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3450" spc="250" dirty="0">
                <a:solidFill>
                  <a:srgbClr val="131617"/>
                </a:solidFill>
                <a:latin typeface="Tahoma"/>
                <a:cs typeface="Tahoma"/>
                <a:hlinkClick r:id="rId6"/>
              </a:rPr>
              <a:t>канал</a:t>
            </a:r>
            <a:endParaRPr sz="34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75"/>
              </a:spcBef>
            </a:pPr>
            <a:r>
              <a:rPr sz="3350" b="1" spc="120" dirty="0">
                <a:solidFill>
                  <a:srgbClr val="131617"/>
                </a:solidFill>
                <a:latin typeface="Tahoma"/>
                <a:cs typeface="Tahoma"/>
              </a:rPr>
              <a:t>Сайт</a:t>
            </a:r>
            <a:r>
              <a:rPr sz="3350" b="1" spc="-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350" b="1" spc="105" dirty="0">
                <a:solidFill>
                  <a:srgbClr val="131617"/>
                </a:solidFill>
                <a:latin typeface="Tahoma"/>
                <a:cs typeface="Tahoma"/>
              </a:rPr>
              <a:t>Организатора</a:t>
            </a:r>
            <a:endParaRPr sz="33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350" spc="-10" dirty="0">
                <a:solidFill>
                  <a:srgbClr val="131617"/>
                </a:solidFill>
                <a:latin typeface="Verdana"/>
                <a:cs typeface="Verdana"/>
                <a:hlinkClick r:id="rId7"/>
              </a:rPr>
              <a:t>info@youthy</a:t>
            </a:r>
            <a:r>
              <a:rPr sz="3350" spc="-10" dirty="0">
                <a:solidFill>
                  <a:srgbClr val="131617"/>
                </a:solidFill>
                <a:latin typeface="Tahoma"/>
                <a:cs typeface="Tahoma"/>
                <a:hlinkClick r:id="rId7"/>
              </a:rPr>
              <a:t>.ru</a:t>
            </a:r>
            <a:endParaRPr sz="335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9826" y="3415692"/>
            <a:ext cx="9008110" cy="2601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b="1" spc="114" dirty="0">
                <a:solidFill>
                  <a:srgbClr val="131617"/>
                </a:solidFill>
                <a:latin typeface="Tahoma"/>
                <a:cs typeface="Tahoma"/>
              </a:rPr>
              <a:t>Электронная</a:t>
            </a:r>
            <a:r>
              <a:rPr sz="3350" b="1" spc="1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350" b="1" spc="-10" dirty="0">
                <a:solidFill>
                  <a:srgbClr val="131617"/>
                </a:solidFill>
                <a:latin typeface="Tahoma"/>
                <a:cs typeface="Tahoma"/>
              </a:rPr>
              <a:t>почта:</a:t>
            </a:r>
            <a:endParaRPr sz="3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350" spc="145" dirty="0">
                <a:solidFill>
                  <a:srgbClr val="131617"/>
                </a:solidFill>
                <a:latin typeface="Verdana"/>
                <a:cs typeface="Verdana"/>
                <a:hlinkClick r:id="rId8"/>
              </a:rPr>
              <a:t>tellthewo</a:t>
            </a:r>
            <a:r>
              <a:rPr sz="3350" spc="145" dirty="0">
                <a:solidFill>
                  <a:srgbClr val="131617"/>
                </a:solidFill>
                <a:latin typeface="Tahoma"/>
                <a:cs typeface="Tahoma"/>
                <a:hlinkClick r:id="rId8"/>
              </a:rPr>
              <a:t>rldabout</a:t>
            </a:r>
            <a:r>
              <a:rPr sz="3350" spc="145" dirty="0">
                <a:solidFill>
                  <a:srgbClr val="131617"/>
                </a:solidFill>
                <a:latin typeface="Verdana"/>
                <a:cs typeface="Verdana"/>
                <a:hlinkClick r:id="rId8"/>
              </a:rPr>
              <a:t>mothe</a:t>
            </a:r>
            <a:r>
              <a:rPr sz="3350" spc="145" dirty="0">
                <a:solidFill>
                  <a:srgbClr val="131617"/>
                </a:solidFill>
                <a:latin typeface="Tahoma"/>
                <a:cs typeface="Tahoma"/>
                <a:hlinkClick r:id="rId8"/>
              </a:rPr>
              <a:t>rla</a:t>
            </a:r>
            <a:r>
              <a:rPr sz="3350" spc="145" dirty="0">
                <a:solidFill>
                  <a:srgbClr val="131617"/>
                </a:solidFill>
                <a:latin typeface="Verdana"/>
                <a:cs typeface="Verdana"/>
                <a:hlinkClick r:id="rId8"/>
              </a:rPr>
              <a:t>n</a:t>
            </a:r>
            <a:r>
              <a:rPr sz="3350" spc="145" dirty="0">
                <a:solidFill>
                  <a:srgbClr val="131617"/>
                </a:solidFill>
                <a:latin typeface="Tahoma"/>
                <a:cs typeface="Tahoma"/>
                <a:hlinkClick r:id="rId8"/>
              </a:rPr>
              <a:t>d@</a:t>
            </a:r>
            <a:r>
              <a:rPr sz="3350" spc="145" dirty="0">
                <a:solidFill>
                  <a:srgbClr val="131617"/>
                </a:solidFill>
                <a:latin typeface="Verdana"/>
                <a:cs typeface="Verdana"/>
                <a:hlinkClick r:id="rId8"/>
              </a:rPr>
              <a:t>y</a:t>
            </a:r>
            <a:r>
              <a:rPr sz="3350" spc="145" dirty="0">
                <a:solidFill>
                  <a:srgbClr val="131617"/>
                </a:solidFill>
                <a:latin typeface="Tahoma"/>
                <a:cs typeface="Tahoma"/>
                <a:hlinkClick r:id="rId8"/>
              </a:rPr>
              <a:t>a</a:t>
            </a:r>
            <a:r>
              <a:rPr sz="3350" spc="145" dirty="0">
                <a:solidFill>
                  <a:srgbClr val="131617"/>
                </a:solidFill>
                <a:latin typeface="Verdana"/>
                <a:cs typeface="Verdana"/>
                <a:hlinkClick r:id="rId8"/>
              </a:rPr>
              <a:t>n</a:t>
            </a:r>
            <a:r>
              <a:rPr sz="3350" spc="145" dirty="0">
                <a:solidFill>
                  <a:srgbClr val="131617"/>
                </a:solidFill>
                <a:latin typeface="Tahoma"/>
                <a:cs typeface="Tahoma"/>
                <a:hlinkClick r:id="rId8"/>
              </a:rPr>
              <a:t>d</a:t>
            </a:r>
            <a:r>
              <a:rPr sz="3350" spc="145" dirty="0">
                <a:solidFill>
                  <a:srgbClr val="131617"/>
                </a:solidFill>
                <a:latin typeface="Verdana"/>
                <a:cs typeface="Verdana"/>
                <a:hlinkClick r:id="rId8"/>
              </a:rPr>
              <a:t>e</a:t>
            </a:r>
            <a:r>
              <a:rPr sz="3350" spc="145" dirty="0">
                <a:solidFill>
                  <a:srgbClr val="131617"/>
                </a:solidFill>
                <a:latin typeface="Tahoma"/>
                <a:cs typeface="Tahoma"/>
                <a:hlinkClick r:id="rId8"/>
              </a:rPr>
              <a:t>x.ru</a:t>
            </a:r>
            <a:endParaRPr sz="3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ahoma"/>
              <a:cs typeface="Tahoma"/>
            </a:endParaRPr>
          </a:p>
          <a:p>
            <a:pPr marL="12700" marR="1470660">
              <a:lnSpc>
                <a:spcPct val="100899"/>
              </a:lnSpc>
            </a:pPr>
            <a:r>
              <a:rPr sz="3350" b="1" spc="120" dirty="0">
                <a:solidFill>
                  <a:srgbClr val="131617"/>
                </a:solidFill>
                <a:latin typeface="Tahoma"/>
                <a:cs typeface="Tahoma"/>
              </a:rPr>
              <a:t>Руководитель</a:t>
            </a:r>
            <a:r>
              <a:rPr sz="3350" b="1" spc="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350" b="1" spc="120" dirty="0">
                <a:solidFill>
                  <a:srgbClr val="131617"/>
                </a:solidFill>
                <a:latin typeface="Tahoma"/>
                <a:cs typeface="Tahoma"/>
              </a:rPr>
              <a:t>международного </a:t>
            </a:r>
            <a:r>
              <a:rPr sz="3350" b="1" spc="90" dirty="0">
                <a:solidFill>
                  <a:srgbClr val="131617"/>
                </a:solidFill>
                <a:latin typeface="Tahoma"/>
                <a:cs typeface="Tahoma"/>
              </a:rPr>
              <a:t>блока</a:t>
            </a:r>
            <a:r>
              <a:rPr sz="3350" b="1" spc="-5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350" b="1" spc="130" dirty="0">
                <a:solidFill>
                  <a:srgbClr val="131617"/>
                </a:solidFill>
                <a:latin typeface="Tahoma"/>
                <a:cs typeface="Tahoma"/>
              </a:rPr>
              <a:t>проекта</a:t>
            </a:r>
            <a:r>
              <a:rPr sz="3350" b="1" spc="-5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350" b="1" dirty="0">
                <a:solidFill>
                  <a:srgbClr val="131617"/>
                </a:solidFill>
                <a:latin typeface="Tahoma"/>
                <a:cs typeface="Tahoma"/>
              </a:rPr>
              <a:t>-</a:t>
            </a:r>
            <a:r>
              <a:rPr sz="3350" b="1" spc="-6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350" spc="390" dirty="0">
                <a:solidFill>
                  <a:srgbClr val="131617"/>
                </a:solidFill>
                <a:latin typeface="Tahoma"/>
                <a:cs typeface="Tahoma"/>
              </a:rPr>
              <a:t>Арина</a:t>
            </a:r>
            <a:r>
              <a:rPr sz="3350" spc="-1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3350" spc="300" dirty="0">
                <a:solidFill>
                  <a:srgbClr val="131617"/>
                </a:solidFill>
                <a:latin typeface="Tahoma"/>
                <a:cs typeface="Tahoma"/>
              </a:rPr>
              <a:t>Назар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29833" y="6506701"/>
            <a:ext cx="3565525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b="1" spc="-740" dirty="0">
                <a:solidFill>
                  <a:srgbClr val="131617"/>
                </a:solidFill>
                <a:latin typeface="Tahoma"/>
                <a:cs typeface="Tahoma"/>
              </a:rPr>
              <a:t>+</a:t>
            </a:r>
            <a:r>
              <a:rPr sz="3350" b="1" spc="-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lang="ru-RU" sz="3350" b="1" spc="-130" dirty="0">
                <a:solidFill>
                  <a:srgbClr val="131617"/>
                </a:solidFill>
                <a:latin typeface="Tahoma"/>
                <a:cs typeface="Tahoma"/>
              </a:rPr>
              <a:t>7</a:t>
            </a:r>
            <a:r>
              <a:rPr sz="3350" b="1" spc="-130" dirty="0" smtClean="0">
                <a:solidFill>
                  <a:srgbClr val="131617"/>
                </a:solidFill>
                <a:latin typeface="Tahoma"/>
                <a:cs typeface="Tahoma"/>
              </a:rPr>
              <a:t>(918)1500496</a:t>
            </a:r>
            <a:endParaRPr sz="3350" dirty="0">
              <a:latin typeface="Tahoma"/>
              <a:cs typeface="Tahom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23" y="8474898"/>
            <a:ext cx="1951927" cy="21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0"/>
            <a:ext cx="20103557" cy="113093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22400">
              <a:lnSpc>
                <a:spcPct val="100000"/>
              </a:lnSpc>
              <a:spcBef>
                <a:spcPts val="110"/>
              </a:spcBef>
            </a:pPr>
            <a:r>
              <a:rPr spc="235" dirty="0"/>
              <a:t>О</a:t>
            </a:r>
            <a:r>
              <a:rPr spc="-35" dirty="0"/>
              <a:t> </a:t>
            </a:r>
            <a:r>
              <a:rPr spc="145" dirty="0"/>
              <a:t>КОНКУРСЕ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7210" y="1674916"/>
            <a:ext cx="13389610" cy="5001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  <a:tabLst>
                <a:tab pos="2915920" algn="l"/>
                <a:tab pos="11436985" algn="l"/>
              </a:tabLst>
            </a:pPr>
            <a:r>
              <a:rPr sz="2700" b="1" spc="75" dirty="0">
                <a:solidFill>
                  <a:srgbClr val="131617"/>
                </a:solidFill>
                <a:latin typeface="Tahoma"/>
                <a:cs typeface="Tahoma"/>
              </a:rPr>
              <a:t>Конкурс</a:t>
            </a:r>
            <a:r>
              <a:rPr sz="2700" b="1" dirty="0">
                <a:solidFill>
                  <a:srgbClr val="131617"/>
                </a:solidFill>
                <a:latin typeface="Tahoma"/>
                <a:cs typeface="Tahoma"/>
              </a:rPr>
              <a:t> «Расскажи</a:t>
            </a:r>
            <a:r>
              <a:rPr sz="2700" b="1" spc="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b="1" spc="110" dirty="0">
                <a:solidFill>
                  <a:srgbClr val="131617"/>
                </a:solidFill>
                <a:latin typeface="Tahoma"/>
                <a:cs typeface="Tahoma"/>
              </a:rPr>
              <a:t>миру</a:t>
            </a:r>
            <a:r>
              <a:rPr sz="2700" b="1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b="1" spc="80" dirty="0">
                <a:solidFill>
                  <a:srgbClr val="131617"/>
                </a:solidFill>
                <a:latin typeface="Tahoma"/>
                <a:cs typeface="Tahoma"/>
              </a:rPr>
              <a:t>о</a:t>
            </a:r>
            <a:r>
              <a:rPr sz="2700" b="1" spc="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b="1" spc="110" dirty="0">
                <a:solidFill>
                  <a:srgbClr val="131617"/>
                </a:solidFill>
                <a:latin typeface="Tahoma"/>
                <a:cs typeface="Tahoma"/>
              </a:rPr>
              <a:t>своей</a:t>
            </a:r>
            <a:r>
              <a:rPr sz="2700" b="1" dirty="0">
                <a:solidFill>
                  <a:srgbClr val="131617"/>
                </a:solidFill>
                <a:latin typeface="Tahoma"/>
                <a:cs typeface="Tahoma"/>
              </a:rPr>
              <a:t> Родине»</a:t>
            </a:r>
            <a:r>
              <a:rPr sz="2700" b="1" spc="-5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55" dirty="0">
                <a:solidFill>
                  <a:srgbClr val="131617"/>
                </a:solidFill>
                <a:latin typeface="Tahoma"/>
                <a:cs typeface="Tahoma"/>
              </a:rPr>
              <a:t>-</a:t>
            </a:r>
            <a:r>
              <a:rPr sz="270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65" dirty="0">
                <a:solidFill>
                  <a:srgbClr val="131617"/>
                </a:solidFill>
                <a:latin typeface="Tahoma"/>
                <a:cs typeface="Tahoma"/>
              </a:rPr>
              <a:t>международный</a:t>
            </a:r>
            <a:r>
              <a:rPr sz="2700" dirty="0">
                <a:solidFill>
                  <a:srgbClr val="131617"/>
                </a:solidFill>
                <a:latin typeface="Tahoma"/>
                <a:cs typeface="Tahoma"/>
              </a:rPr>
              <a:t>	</a:t>
            </a:r>
            <a:r>
              <a:rPr sz="2700" spc="105" dirty="0">
                <a:solidFill>
                  <a:srgbClr val="131617"/>
                </a:solidFill>
                <a:latin typeface="Tahoma"/>
                <a:cs typeface="Tahoma"/>
              </a:rPr>
              <a:t>проект</a:t>
            </a:r>
            <a:r>
              <a:rPr sz="2700" spc="105" dirty="0">
                <a:solidFill>
                  <a:srgbClr val="131617"/>
                </a:solidFill>
                <a:latin typeface="Verdana"/>
                <a:cs typeface="Verdana"/>
              </a:rPr>
              <a:t>,</a:t>
            </a:r>
            <a:r>
              <a:rPr sz="2700" spc="105" dirty="0">
                <a:solidFill>
                  <a:srgbClr val="131617"/>
                </a:solidFill>
                <a:latin typeface="Times New Roman"/>
                <a:cs typeface="Times New Roman"/>
              </a:rPr>
              <a:t> </a:t>
            </a:r>
            <a:r>
              <a:rPr sz="2700" spc="254" dirty="0">
                <a:solidFill>
                  <a:srgbClr val="131617"/>
                </a:solidFill>
                <a:latin typeface="Tahoma"/>
                <a:cs typeface="Tahoma"/>
              </a:rPr>
              <a:t>направленный</a:t>
            </a:r>
            <a:r>
              <a:rPr sz="2700" dirty="0">
                <a:solidFill>
                  <a:srgbClr val="131617"/>
                </a:solidFill>
                <a:latin typeface="Tahoma"/>
                <a:cs typeface="Tahoma"/>
              </a:rPr>
              <a:t>	</a:t>
            </a:r>
            <a:r>
              <a:rPr sz="2700" spc="235" dirty="0">
                <a:solidFill>
                  <a:srgbClr val="131617"/>
                </a:solidFill>
                <a:latin typeface="Tahoma"/>
                <a:cs typeface="Tahoma"/>
              </a:rPr>
              <a:t>на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75" dirty="0">
                <a:solidFill>
                  <a:srgbClr val="131617"/>
                </a:solidFill>
                <a:latin typeface="Tahoma"/>
                <a:cs typeface="Tahoma"/>
              </a:rPr>
              <a:t>формирование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70" dirty="0">
                <a:solidFill>
                  <a:srgbClr val="131617"/>
                </a:solidFill>
                <a:latin typeface="Tahoma"/>
                <a:cs typeface="Tahoma"/>
              </a:rPr>
              <a:t>любви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25" dirty="0">
                <a:solidFill>
                  <a:srgbClr val="131617"/>
                </a:solidFill>
                <a:latin typeface="Tahoma"/>
                <a:cs typeface="Tahoma"/>
              </a:rPr>
              <a:t>к</a:t>
            </a:r>
            <a:r>
              <a:rPr sz="2700" spc="-12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65" dirty="0">
                <a:solidFill>
                  <a:srgbClr val="131617"/>
                </a:solidFill>
                <a:latin typeface="Tahoma"/>
                <a:cs typeface="Tahoma"/>
              </a:rPr>
              <a:t>своей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95" dirty="0">
                <a:solidFill>
                  <a:srgbClr val="131617"/>
                </a:solidFill>
                <a:latin typeface="Tahoma"/>
                <a:cs typeface="Tahoma"/>
              </a:rPr>
              <a:t>Родине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335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10" dirty="0">
                <a:solidFill>
                  <a:srgbClr val="131617"/>
                </a:solidFill>
                <a:latin typeface="Tahoma"/>
                <a:cs typeface="Tahoma"/>
              </a:rPr>
              <a:t>установление </a:t>
            </a:r>
            <a:r>
              <a:rPr sz="2700" spc="215" dirty="0">
                <a:solidFill>
                  <a:srgbClr val="131617"/>
                </a:solidFill>
                <a:latin typeface="Tahoma"/>
                <a:cs typeface="Tahoma"/>
              </a:rPr>
              <a:t>дружественных</a:t>
            </a:r>
            <a:r>
              <a:rPr sz="270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50" dirty="0">
                <a:solidFill>
                  <a:srgbClr val="131617"/>
                </a:solidFill>
                <a:latin typeface="Tahoma"/>
                <a:cs typeface="Tahoma"/>
              </a:rPr>
              <a:t>международных</a:t>
            </a:r>
            <a:r>
              <a:rPr sz="270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165" dirty="0">
                <a:solidFill>
                  <a:srgbClr val="131617"/>
                </a:solidFill>
                <a:latin typeface="Tahoma"/>
                <a:cs typeface="Tahoma"/>
              </a:rPr>
              <a:t>связей.</a:t>
            </a:r>
            <a:endParaRPr sz="2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700">
              <a:latin typeface="Tahoma"/>
              <a:cs typeface="Tahoma"/>
            </a:endParaRPr>
          </a:p>
          <a:p>
            <a:pPr marL="12700" marR="26670">
              <a:lnSpc>
                <a:spcPct val="100800"/>
              </a:lnSpc>
              <a:spcBef>
                <a:spcPts val="5"/>
              </a:spcBef>
            </a:pPr>
            <a:r>
              <a:rPr sz="2700" spc="65" dirty="0">
                <a:solidFill>
                  <a:srgbClr val="131617"/>
                </a:solidFill>
                <a:latin typeface="Verdana"/>
                <a:cs typeface="Verdana"/>
              </a:rPr>
              <a:t>Участники</a:t>
            </a:r>
            <a:r>
              <a:rPr sz="2700" spc="-175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dirty="0">
                <a:solidFill>
                  <a:srgbClr val="131617"/>
                </a:solidFill>
                <a:latin typeface="Verdana"/>
                <a:cs typeface="Verdana"/>
              </a:rPr>
              <a:t>делятся</a:t>
            </a:r>
            <a:r>
              <a:rPr sz="2700" spc="-17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65" dirty="0">
                <a:solidFill>
                  <a:srgbClr val="131617"/>
                </a:solidFill>
                <a:latin typeface="Verdana"/>
                <a:cs typeface="Verdana"/>
              </a:rPr>
              <a:t>друг</a:t>
            </a:r>
            <a:r>
              <a:rPr sz="2700" spc="-175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114" dirty="0">
                <a:solidFill>
                  <a:srgbClr val="131617"/>
                </a:solidFill>
                <a:latin typeface="Verdana"/>
                <a:cs typeface="Verdana"/>
              </a:rPr>
              <a:t>с</a:t>
            </a:r>
            <a:r>
              <a:rPr sz="2700" spc="-17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95" dirty="0">
                <a:solidFill>
                  <a:srgbClr val="131617"/>
                </a:solidFill>
                <a:latin typeface="Verdana"/>
                <a:cs typeface="Verdana"/>
              </a:rPr>
              <a:t>другом</a:t>
            </a:r>
            <a:r>
              <a:rPr sz="2700" spc="-17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120" dirty="0">
                <a:solidFill>
                  <a:srgbClr val="131617"/>
                </a:solidFill>
                <a:latin typeface="Verdana"/>
                <a:cs typeface="Verdana"/>
              </a:rPr>
              <a:t>интересными</a:t>
            </a:r>
            <a:r>
              <a:rPr sz="2700" spc="-175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100" dirty="0">
                <a:solidFill>
                  <a:srgbClr val="131617"/>
                </a:solidFill>
                <a:latin typeface="Verdana"/>
                <a:cs typeface="Verdana"/>
              </a:rPr>
              <a:t>событиями</a:t>
            </a:r>
            <a:r>
              <a:rPr sz="2700" spc="-17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90" dirty="0">
                <a:solidFill>
                  <a:srgbClr val="131617"/>
                </a:solidFill>
                <a:latin typeface="Verdana"/>
                <a:cs typeface="Verdana"/>
              </a:rPr>
              <a:t>из</a:t>
            </a:r>
            <a:r>
              <a:rPr sz="2700" spc="-175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114" dirty="0">
                <a:solidFill>
                  <a:srgbClr val="131617"/>
                </a:solidFill>
                <a:latin typeface="Verdana"/>
                <a:cs typeface="Verdana"/>
              </a:rPr>
              <a:t>жизни </a:t>
            </a:r>
            <a:r>
              <a:rPr sz="2700" spc="95" dirty="0">
                <a:solidFill>
                  <a:srgbClr val="131617"/>
                </a:solidFill>
                <a:latin typeface="Verdana"/>
                <a:cs typeface="Verdana"/>
              </a:rPr>
              <a:t>своей</a:t>
            </a:r>
            <a:r>
              <a:rPr sz="2700" spc="-19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60" dirty="0">
                <a:solidFill>
                  <a:srgbClr val="131617"/>
                </a:solidFill>
                <a:latin typeface="Verdana"/>
                <a:cs typeface="Verdana"/>
              </a:rPr>
              <a:t>страны</a:t>
            </a:r>
            <a:r>
              <a:rPr sz="2700" spc="-19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60" dirty="0">
                <a:solidFill>
                  <a:srgbClr val="131617"/>
                </a:solidFill>
                <a:latin typeface="Verdana"/>
                <a:cs typeface="Verdana"/>
              </a:rPr>
              <a:t>в</a:t>
            </a:r>
            <a:r>
              <a:rPr sz="2700" spc="-19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60" dirty="0">
                <a:solidFill>
                  <a:srgbClr val="131617"/>
                </a:solidFill>
                <a:latin typeface="Verdana"/>
                <a:cs typeface="Verdana"/>
              </a:rPr>
              <a:t>формате</a:t>
            </a:r>
            <a:r>
              <a:rPr sz="2700" spc="-19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dirty="0">
                <a:solidFill>
                  <a:srgbClr val="131617"/>
                </a:solidFill>
                <a:latin typeface="Verdana"/>
                <a:cs typeface="Verdana"/>
              </a:rPr>
              <a:t>текстовых</a:t>
            </a:r>
            <a:r>
              <a:rPr sz="2700" spc="-19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70" dirty="0">
                <a:solidFill>
                  <a:srgbClr val="131617"/>
                </a:solidFill>
                <a:latin typeface="Verdana"/>
                <a:cs typeface="Verdana"/>
              </a:rPr>
              <a:t>страниц-презентаций</a:t>
            </a:r>
            <a:r>
              <a:rPr sz="2700" spc="-19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114" dirty="0">
                <a:solidFill>
                  <a:srgbClr val="131617"/>
                </a:solidFill>
                <a:latin typeface="Verdana"/>
                <a:cs typeface="Verdana"/>
              </a:rPr>
              <a:t>или</a:t>
            </a:r>
            <a:r>
              <a:rPr sz="2700" spc="-19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2700" spc="-10" dirty="0">
                <a:solidFill>
                  <a:srgbClr val="131617"/>
                </a:solidFill>
                <a:latin typeface="Verdana"/>
                <a:cs typeface="Verdana"/>
              </a:rPr>
              <a:t>авторских </a:t>
            </a:r>
            <a:r>
              <a:rPr sz="2700" spc="50" dirty="0">
                <a:solidFill>
                  <a:srgbClr val="131617"/>
                </a:solidFill>
                <a:latin typeface="Verdana"/>
                <a:cs typeface="Verdana"/>
              </a:rPr>
              <a:t>видеороликов.</a:t>
            </a:r>
            <a:endParaRPr sz="2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700" spc="250" dirty="0">
                <a:solidFill>
                  <a:srgbClr val="131617"/>
                </a:solidFill>
                <a:latin typeface="Tahoma"/>
                <a:cs typeface="Tahoma"/>
              </a:rPr>
              <a:t>Раскрывая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185" dirty="0">
                <a:solidFill>
                  <a:srgbClr val="131617"/>
                </a:solidFill>
                <a:latin typeface="Tahoma"/>
                <a:cs typeface="Tahoma"/>
              </a:rPr>
              <a:t>тему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70" dirty="0">
                <a:solidFill>
                  <a:srgbClr val="131617"/>
                </a:solidFill>
                <a:latin typeface="Tahoma"/>
                <a:cs typeface="Tahoma"/>
              </a:rPr>
              <a:t>любви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25" dirty="0">
                <a:solidFill>
                  <a:srgbClr val="131617"/>
                </a:solidFill>
                <a:latin typeface="Tahoma"/>
                <a:cs typeface="Tahoma"/>
              </a:rPr>
              <a:t>к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15" dirty="0">
                <a:solidFill>
                  <a:srgbClr val="131617"/>
                </a:solidFill>
                <a:latin typeface="Tahoma"/>
                <a:cs typeface="Tahoma"/>
              </a:rPr>
              <a:t>Родине,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70" dirty="0">
                <a:solidFill>
                  <a:srgbClr val="131617"/>
                </a:solidFill>
                <a:latin typeface="Tahoma"/>
                <a:cs typeface="Tahoma"/>
              </a:rPr>
              <a:t>молодые</a:t>
            </a:r>
            <a:r>
              <a:rPr sz="270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00" dirty="0">
                <a:solidFill>
                  <a:srgbClr val="131617"/>
                </a:solidFill>
                <a:latin typeface="Tahoma"/>
                <a:cs typeface="Tahoma"/>
              </a:rPr>
              <a:t>авторы</a:t>
            </a:r>
            <a:r>
              <a:rPr sz="2700" spc="-12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195" dirty="0">
                <a:solidFill>
                  <a:srgbClr val="131617"/>
                </a:solidFill>
                <a:latin typeface="Tahoma"/>
                <a:cs typeface="Tahoma"/>
              </a:rPr>
              <a:t>рассказывают</a:t>
            </a:r>
            <a:endParaRPr sz="2700">
              <a:latin typeface="Tahoma"/>
              <a:cs typeface="Tahoma"/>
            </a:endParaRPr>
          </a:p>
          <a:p>
            <a:pPr marL="13335" marR="387350" indent="-635">
              <a:lnSpc>
                <a:spcPct val="100800"/>
              </a:lnSpc>
            </a:pPr>
            <a:r>
              <a:rPr sz="2700" spc="260" dirty="0">
                <a:solidFill>
                  <a:srgbClr val="131617"/>
                </a:solidFill>
                <a:latin typeface="Tahoma"/>
                <a:cs typeface="Tahoma"/>
              </a:rPr>
              <a:t>о</a:t>
            </a:r>
            <a:r>
              <a:rPr sz="270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04" dirty="0">
                <a:solidFill>
                  <a:srgbClr val="131617"/>
                </a:solidFill>
                <a:latin typeface="Tahoma"/>
                <a:cs typeface="Tahoma"/>
              </a:rPr>
              <a:t>достопримечательностях</a:t>
            </a:r>
            <a:r>
              <a:rPr sz="270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65" dirty="0">
                <a:solidFill>
                  <a:srgbClr val="131617"/>
                </a:solidFill>
                <a:latin typeface="Tahoma"/>
                <a:cs typeface="Tahoma"/>
              </a:rPr>
              <a:t>своей</a:t>
            </a:r>
            <a:r>
              <a:rPr sz="2700" spc="-11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20" dirty="0">
                <a:solidFill>
                  <a:srgbClr val="131617"/>
                </a:solidFill>
                <a:latin typeface="Tahoma"/>
                <a:cs typeface="Tahoma"/>
              </a:rPr>
              <a:t>страны</a:t>
            </a:r>
            <a:r>
              <a:rPr sz="270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335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270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45" dirty="0">
                <a:solidFill>
                  <a:srgbClr val="131617"/>
                </a:solidFill>
                <a:latin typeface="Tahoma"/>
                <a:cs typeface="Tahoma"/>
              </a:rPr>
              <a:t>родных</a:t>
            </a:r>
            <a:r>
              <a:rPr sz="2700" spc="-11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185" dirty="0">
                <a:solidFill>
                  <a:srgbClr val="131617"/>
                </a:solidFill>
                <a:latin typeface="Tahoma"/>
                <a:cs typeface="Tahoma"/>
              </a:rPr>
              <a:t>городов,</a:t>
            </a:r>
            <a:r>
              <a:rPr sz="270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170" dirty="0">
                <a:solidFill>
                  <a:srgbClr val="131617"/>
                </a:solidFill>
                <a:latin typeface="Tahoma"/>
                <a:cs typeface="Tahoma"/>
              </a:rPr>
              <a:t>традициях, </a:t>
            </a:r>
            <a:r>
              <a:rPr sz="2700" spc="114" dirty="0">
                <a:solidFill>
                  <a:srgbClr val="131617"/>
                </a:solidFill>
                <a:latin typeface="Tahoma"/>
                <a:cs typeface="Tahoma"/>
              </a:rPr>
              <a:t>культуре,</a:t>
            </a:r>
            <a:r>
              <a:rPr sz="270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155" dirty="0">
                <a:solidFill>
                  <a:srgbClr val="131617"/>
                </a:solidFill>
                <a:latin typeface="Tahoma"/>
                <a:cs typeface="Tahoma"/>
              </a:rPr>
              <a:t>обычаях,</a:t>
            </a:r>
            <a:r>
              <a:rPr sz="270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60" dirty="0">
                <a:solidFill>
                  <a:srgbClr val="131617"/>
                </a:solidFill>
                <a:latin typeface="Tahoma"/>
                <a:cs typeface="Tahoma"/>
              </a:rPr>
              <a:t>любимых</a:t>
            </a:r>
            <a:r>
              <a:rPr sz="270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135" dirty="0">
                <a:solidFill>
                  <a:srgbClr val="131617"/>
                </a:solidFill>
                <a:latin typeface="Tahoma"/>
                <a:cs typeface="Tahoma"/>
              </a:rPr>
              <a:t>местах,</a:t>
            </a:r>
            <a:r>
              <a:rPr sz="270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29" dirty="0">
                <a:solidFill>
                  <a:srgbClr val="131617"/>
                </a:solidFill>
                <a:latin typeface="Tahoma"/>
                <a:cs typeface="Tahoma"/>
              </a:rPr>
              <a:t>достижениях</a:t>
            </a:r>
            <a:r>
              <a:rPr sz="270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204" dirty="0">
                <a:solidFill>
                  <a:srgbClr val="131617"/>
                </a:solidFill>
                <a:latin typeface="Tahoma"/>
                <a:cs typeface="Tahoma"/>
              </a:rPr>
              <a:t>соотечественников</a:t>
            </a:r>
            <a:endParaRPr sz="2700">
              <a:latin typeface="Tahoma"/>
              <a:cs typeface="Tahoma"/>
            </a:endParaRPr>
          </a:p>
          <a:p>
            <a:pPr marL="13970">
              <a:lnSpc>
                <a:spcPct val="100000"/>
              </a:lnSpc>
              <a:spcBef>
                <a:spcPts val="25"/>
              </a:spcBef>
            </a:pPr>
            <a:r>
              <a:rPr sz="2700" spc="335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2700" spc="-13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700" spc="185" dirty="0">
                <a:solidFill>
                  <a:srgbClr val="131617"/>
                </a:solidFill>
                <a:latin typeface="Tahoma"/>
                <a:cs typeface="Tahoma"/>
              </a:rPr>
              <a:t>предков.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0341" y="7691272"/>
            <a:ext cx="9253855" cy="1648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50" dirty="0">
                <a:solidFill>
                  <a:srgbClr val="131617"/>
                </a:solidFill>
                <a:latin typeface="Tahoma"/>
                <a:cs typeface="Tahoma"/>
              </a:rPr>
              <a:t>ОРГАНИЗАТОР</a:t>
            </a:r>
            <a:endParaRPr sz="1900">
              <a:latin typeface="Tahoma"/>
              <a:cs typeface="Tahoma"/>
            </a:endParaRPr>
          </a:p>
          <a:p>
            <a:pPr marL="12700" marR="5080" indent="-635">
              <a:lnSpc>
                <a:spcPct val="100000"/>
              </a:lnSpc>
              <a:spcBef>
                <a:spcPts val="1395"/>
              </a:spcBef>
            </a:pPr>
            <a:r>
              <a:rPr sz="1900" spc="260" dirty="0">
                <a:solidFill>
                  <a:srgbClr val="131617"/>
                </a:solidFill>
                <a:latin typeface="Tahoma"/>
                <a:cs typeface="Tahoma"/>
              </a:rPr>
              <a:t>АНО</a:t>
            </a:r>
            <a:r>
              <a:rPr sz="190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60" dirty="0">
                <a:solidFill>
                  <a:srgbClr val="131617"/>
                </a:solidFill>
                <a:latin typeface="Tahoma"/>
                <a:cs typeface="Tahoma"/>
              </a:rPr>
              <a:t>«Инновационный</a:t>
            </a:r>
            <a:r>
              <a:rPr sz="190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60" dirty="0">
                <a:solidFill>
                  <a:srgbClr val="131617"/>
                </a:solidFill>
                <a:latin typeface="Tahoma"/>
                <a:cs typeface="Tahoma"/>
              </a:rPr>
              <a:t>центр</a:t>
            </a:r>
            <a:r>
              <a:rPr sz="190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45" dirty="0">
                <a:solidFill>
                  <a:srgbClr val="131617"/>
                </a:solidFill>
                <a:latin typeface="Tahoma"/>
                <a:cs typeface="Tahoma"/>
              </a:rPr>
              <a:t>развития</a:t>
            </a:r>
            <a:r>
              <a:rPr sz="190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225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190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60" dirty="0">
                <a:solidFill>
                  <a:srgbClr val="131617"/>
                </a:solidFill>
                <a:latin typeface="Tahoma"/>
                <a:cs typeface="Tahoma"/>
              </a:rPr>
              <a:t>воспитания</a:t>
            </a:r>
            <a:r>
              <a:rPr sz="190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25" dirty="0">
                <a:solidFill>
                  <a:srgbClr val="131617"/>
                </a:solidFill>
                <a:latin typeface="Tahoma"/>
                <a:cs typeface="Tahoma"/>
              </a:rPr>
              <a:t>детей</a:t>
            </a:r>
            <a:r>
              <a:rPr sz="190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225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190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30" dirty="0">
                <a:solidFill>
                  <a:srgbClr val="131617"/>
                </a:solidFill>
                <a:latin typeface="Tahoma"/>
                <a:cs typeface="Tahoma"/>
              </a:rPr>
              <a:t>молодежи» </a:t>
            </a:r>
            <a:r>
              <a:rPr sz="1900" spc="220" dirty="0">
                <a:solidFill>
                  <a:srgbClr val="131617"/>
                </a:solidFill>
                <a:latin typeface="Tahoma"/>
                <a:cs typeface="Tahoma"/>
              </a:rPr>
              <a:t>при</a:t>
            </a:r>
            <a:r>
              <a:rPr sz="1900" spc="-7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70" dirty="0">
                <a:solidFill>
                  <a:srgbClr val="131617"/>
                </a:solidFill>
                <a:latin typeface="Tahoma"/>
                <a:cs typeface="Tahoma"/>
              </a:rPr>
              <a:t>поддержке</a:t>
            </a:r>
            <a:r>
              <a:rPr sz="1900" spc="-6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20" dirty="0">
                <a:solidFill>
                  <a:srgbClr val="131617"/>
                </a:solidFill>
                <a:latin typeface="Tahoma"/>
                <a:cs typeface="Tahoma"/>
              </a:rPr>
              <a:t>Комитета</a:t>
            </a:r>
            <a:r>
              <a:rPr sz="1900" spc="-7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75" dirty="0">
                <a:solidFill>
                  <a:srgbClr val="131617"/>
                </a:solidFill>
                <a:latin typeface="Tahoma"/>
                <a:cs typeface="Tahoma"/>
              </a:rPr>
              <a:t>по</a:t>
            </a:r>
            <a:r>
              <a:rPr sz="1900" spc="-6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131617"/>
                </a:solidFill>
                <a:latin typeface="Tahoma"/>
                <a:cs typeface="Tahoma"/>
              </a:rPr>
              <a:t>труду</a:t>
            </a:r>
            <a:r>
              <a:rPr sz="1900" dirty="0">
                <a:solidFill>
                  <a:srgbClr val="131617"/>
                </a:solidFill>
                <a:latin typeface="Verdana"/>
                <a:cs typeface="Verdana"/>
              </a:rPr>
              <a:t>,</a:t>
            </a:r>
            <a:r>
              <a:rPr sz="1900" spc="50" dirty="0">
                <a:solidFill>
                  <a:srgbClr val="131617"/>
                </a:solidFill>
                <a:latin typeface="Times New Roman"/>
                <a:cs typeface="Times New Roman"/>
              </a:rPr>
              <a:t> </a:t>
            </a:r>
            <a:r>
              <a:rPr sz="1900" spc="165" dirty="0">
                <a:solidFill>
                  <a:srgbClr val="131617"/>
                </a:solidFill>
                <a:latin typeface="Tahoma"/>
                <a:cs typeface="Tahoma"/>
              </a:rPr>
              <a:t>социальной</a:t>
            </a:r>
            <a:r>
              <a:rPr sz="1900" spc="-6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55" dirty="0">
                <a:solidFill>
                  <a:srgbClr val="131617"/>
                </a:solidFill>
                <a:latin typeface="Tahoma"/>
                <a:cs typeface="Tahoma"/>
              </a:rPr>
              <a:t>политике</a:t>
            </a:r>
            <a:r>
              <a:rPr sz="1900" spc="-6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225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1900" spc="-7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55" dirty="0">
                <a:solidFill>
                  <a:srgbClr val="131617"/>
                </a:solidFill>
                <a:latin typeface="Tahoma"/>
                <a:cs typeface="Tahoma"/>
              </a:rPr>
              <a:t>делам </a:t>
            </a:r>
            <a:r>
              <a:rPr sz="1900" spc="140" dirty="0">
                <a:solidFill>
                  <a:srgbClr val="131617"/>
                </a:solidFill>
                <a:latin typeface="Tahoma"/>
                <a:cs typeface="Tahoma"/>
              </a:rPr>
              <a:t>ветеранов</a:t>
            </a:r>
            <a:r>
              <a:rPr sz="1900" spc="-9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30" dirty="0">
                <a:solidFill>
                  <a:srgbClr val="131617"/>
                </a:solidFill>
                <a:latin typeface="Tahoma"/>
                <a:cs typeface="Tahoma"/>
              </a:rPr>
              <a:t>Государственной</a:t>
            </a:r>
            <a:r>
              <a:rPr sz="190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70" dirty="0">
                <a:solidFill>
                  <a:srgbClr val="131617"/>
                </a:solidFill>
                <a:latin typeface="Tahoma"/>
                <a:cs typeface="Tahoma"/>
              </a:rPr>
              <a:t>Думы</a:t>
            </a:r>
            <a:r>
              <a:rPr sz="190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254" dirty="0">
                <a:solidFill>
                  <a:srgbClr val="131617"/>
                </a:solidFill>
                <a:latin typeface="Tahoma"/>
                <a:cs typeface="Tahoma"/>
              </a:rPr>
              <a:t>ФС</a:t>
            </a:r>
            <a:r>
              <a:rPr sz="1900" spc="-9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25" dirty="0">
                <a:solidFill>
                  <a:srgbClr val="131617"/>
                </a:solidFill>
                <a:latin typeface="Tahoma"/>
                <a:cs typeface="Tahoma"/>
              </a:rPr>
              <a:t>РФ,</a:t>
            </a:r>
            <a:r>
              <a:rPr sz="190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240" dirty="0">
                <a:solidFill>
                  <a:srgbClr val="131617"/>
                </a:solidFill>
                <a:latin typeface="Tahoma"/>
                <a:cs typeface="Tahoma"/>
              </a:rPr>
              <a:t>ДИП</a:t>
            </a:r>
            <a:r>
              <a:rPr sz="190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30" dirty="0">
                <a:solidFill>
                  <a:srgbClr val="131617"/>
                </a:solidFill>
                <a:latin typeface="Tahoma"/>
                <a:cs typeface="Tahoma"/>
              </a:rPr>
              <a:t>МИД</a:t>
            </a:r>
            <a:r>
              <a:rPr sz="1900" spc="130" dirty="0">
                <a:solidFill>
                  <a:srgbClr val="131617"/>
                </a:solidFill>
                <a:latin typeface="Verdana"/>
                <a:cs typeface="Verdana"/>
              </a:rPr>
              <a:t>,</a:t>
            </a:r>
            <a:r>
              <a:rPr sz="1900" spc="25" dirty="0">
                <a:solidFill>
                  <a:srgbClr val="131617"/>
                </a:solidFill>
                <a:latin typeface="Times New Roman"/>
                <a:cs typeface="Times New Roman"/>
              </a:rPr>
              <a:t> </a:t>
            </a:r>
            <a:r>
              <a:rPr sz="1900" spc="114" dirty="0">
                <a:solidFill>
                  <a:srgbClr val="131617"/>
                </a:solidFill>
                <a:latin typeface="Tahoma"/>
                <a:cs typeface="Tahoma"/>
              </a:rPr>
              <a:t>Россотрудничества, </a:t>
            </a:r>
            <a:r>
              <a:rPr sz="1900" spc="130" dirty="0">
                <a:solidFill>
                  <a:srgbClr val="131617"/>
                </a:solidFill>
                <a:latin typeface="Tahoma"/>
                <a:cs typeface="Tahoma"/>
              </a:rPr>
              <a:t>фонда</a:t>
            </a:r>
            <a:r>
              <a:rPr sz="190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40" dirty="0">
                <a:solidFill>
                  <a:srgbClr val="131617"/>
                </a:solidFill>
                <a:latin typeface="Tahoma"/>
                <a:cs typeface="Tahoma"/>
              </a:rPr>
              <a:t>«Русский</a:t>
            </a:r>
            <a:r>
              <a:rPr sz="190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31617"/>
                </a:solidFill>
                <a:latin typeface="Tahoma"/>
                <a:cs typeface="Tahoma"/>
              </a:rPr>
              <a:t>мир»,</a:t>
            </a:r>
            <a:r>
              <a:rPr sz="1900" spc="-9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70" dirty="0">
                <a:solidFill>
                  <a:srgbClr val="131617"/>
                </a:solidFill>
                <a:latin typeface="Tahoma"/>
                <a:cs typeface="Tahoma"/>
              </a:rPr>
              <a:t>Народного</a:t>
            </a:r>
            <a:r>
              <a:rPr sz="1900" spc="-8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131617"/>
                </a:solidFill>
                <a:latin typeface="Tahoma"/>
                <a:cs typeface="Tahoma"/>
              </a:rPr>
              <a:t>Фронта.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9926" y="7541180"/>
            <a:ext cx="1050100" cy="7655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9654" y="8495671"/>
            <a:ext cx="966250" cy="962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23" y="8474898"/>
            <a:ext cx="1951927" cy="21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0"/>
            <a:ext cx="20103557" cy="113093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611" y="5721787"/>
            <a:ext cx="6263181" cy="38265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5474" y="5697275"/>
            <a:ext cx="5394256" cy="38266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54313" y="5718774"/>
            <a:ext cx="5842049" cy="38278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22400">
              <a:lnSpc>
                <a:spcPct val="100000"/>
              </a:lnSpc>
              <a:spcBef>
                <a:spcPts val="110"/>
              </a:spcBef>
            </a:pPr>
            <a:r>
              <a:rPr spc="160" dirty="0"/>
              <a:t>КОНКУРС</a:t>
            </a:r>
            <a:r>
              <a:rPr spc="-15" dirty="0"/>
              <a:t> </a:t>
            </a:r>
            <a:r>
              <a:rPr spc="210" dirty="0"/>
              <a:t>НАПРАВЛЕН</a:t>
            </a:r>
            <a:r>
              <a:rPr spc="-10" dirty="0"/>
              <a:t> </a:t>
            </a:r>
            <a:r>
              <a:rPr spc="250" dirty="0"/>
              <a:t>НА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7231" y="1666822"/>
            <a:ext cx="14592300" cy="3292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300" dirty="0">
                <a:solidFill>
                  <a:srgbClr val="131617"/>
                </a:solidFill>
                <a:latin typeface="Tahoma"/>
                <a:cs typeface="Tahoma"/>
              </a:rPr>
              <a:t>формирование</a:t>
            </a:r>
            <a:r>
              <a:rPr sz="2950" spc="-10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35" dirty="0">
                <a:solidFill>
                  <a:srgbClr val="131617"/>
                </a:solidFill>
                <a:latin typeface="Tahoma"/>
                <a:cs typeface="Tahoma"/>
              </a:rPr>
              <a:t>дружественных</a:t>
            </a:r>
            <a:r>
              <a:rPr sz="2950" spc="-9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65" dirty="0">
                <a:solidFill>
                  <a:srgbClr val="131617"/>
                </a:solidFill>
                <a:latin typeface="Tahoma"/>
                <a:cs typeface="Tahoma"/>
              </a:rPr>
              <a:t>международных</a:t>
            </a:r>
            <a:r>
              <a:rPr sz="2950" spc="-9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155" dirty="0">
                <a:solidFill>
                  <a:srgbClr val="131617"/>
                </a:solidFill>
                <a:latin typeface="Tahoma"/>
                <a:cs typeface="Tahoma"/>
              </a:rPr>
              <a:t>связей;</a:t>
            </a:r>
            <a:endParaRPr sz="2950">
              <a:latin typeface="Tahoma"/>
              <a:cs typeface="Tahoma"/>
            </a:endParaRPr>
          </a:p>
          <a:p>
            <a:pPr marL="12700" marR="5080" indent="-635">
              <a:lnSpc>
                <a:spcPts val="6200"/>
              </a:lnSpc>
              <a:spcBef>
                <a:spcPts val="650"/>
              </a:spcBef>
            </a:pPr>
            <a:r>
              <a:rPr sz="2950" spc="270" dirty="0">
                <a:solidFill>
                  <a:srgbClr val="131617"/>
                </a:solidFill>
                <a:latin typeface="Tahoma"/>
                <a:cs typeface="Tahoma"/>
              </a:rPr>
              <a:t>изучение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125" dirty="0">
                <a:solidFill>
                  <a:srgbClr val="131617"/>
                </a:solidFill>
                <a:latin typeface="Tahoma"/>
                <a:cs typeface="Tahoma"/>
              </a:rPr>
              <a:t>культуры,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20" dirty="0">
                <a:solidFill>
                  <a:srgbClr val="131617"/>
                </a:solidFill>
                <a:latin typeface="Tahoma"/>
                <a:cs typeface="Tahoma"/>
              </a:rPr>
              <a:t>традиций,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45" dirty="0">
                <a:solidFill>
                  <a:srgbClr val="131617"/>
                </a:solidFill>
                <a:latin typeface="Tahoma"/>
                <a:cs typeface="Tahoma"/>
              </a:rPr>
              <a:t>обычаев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365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160" dirty="0">
                <a:solidFill>
                  <a:srgbClr val="131617"/>
                </a:solidFill>
                <a:latin typeface="Tahoma"/>
                <a:cs typeface="Tahoma"/>
              </a:rPr>
              <a:t>фактов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80" dirty="0">
                <a:solidFill>
                  <a:srgbClr val="131617"/>
                </a:solidFill>
                <a:latin typeface="Tahoma"/>
                <a:cs typeface="Tahoma"/>
              </a:rPr>
              <a:t>из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310" dirty="0">
                <a:solidFill>
                  <a:srgbClr val="131617"/>
                </a:solidFill>
                <a:latin typeface="Tahoma"/>
                <a:cs typeface="Tahoma"/>
              </a:rPr>
              <a:t>жизни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40" dirty="0">
                <a:solidFill>
                  <a:srgbClr val="131617"/>
                </a:solidFill>
                <a:latin typeface="Tahoma"/>
                <a:cs typeface="Tahoma"/>
              </a:rPr>
              <a:t>других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114" dirty="0">
                <a:solidFill>
                  <a:srgbClr val="131617"/>
                </a:solidFill>
                <a:latin typeface="Tahoma"/>
                <a:cs typeface="Tahoma"/>
              </a:rPr>
              <a:t>стран; </a:t>
            </a:r>
            <a:r>
              <a:rPr sz="2950" spc="265" dirty="0">
                <a:solidFill>
                  <a:srgbClr val="131617"/>
                </a:solidFill>
                <a:latin typeface="Tahoma"/>
                <a:cs typeface="Tahoma"/>
              </a:rPr>
              <a:t>поддержку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10" dirty="0">
                <a:solidFill>
                  <a:srgbClr val="131617"/>
                </a:solidFill>
                <a:latin typeface="Tahoma"/>
                <a:cs typeface="Tahoma"/>
              </a:rPr>
              <a:t>соотечественников,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300" dirty="0">
                <a:solidFill>
                  <a:srgbClr val="131617"/>
                </a:solidFill>
                <a:latin typeface="Tahoma"/>
                <a:cs typeface="Tahoma"/>
              </a:rPr>
              <a:t>проживающих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00" dirty="0">
                <a:solidFill>
                  <a:srgbClr val="131617"/>
                </a:solidFill>
                <a:latin typeface="Tahoma"/>
                <a:cs typeface="Tahoma"/>
              </a:rPr>
              <a:t>за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190" dirty="0">
                <a:solidFill>
                  <a:srgbClr val="131617"/>
                </a:solidFill>
                <a:latin typeface="Tahoma"/>
                <a:cs typeface="Tahoma"/>
              </a:rPr>
              <a:t>рубежом;</a:t>
            </a:r>
            <a:endParaRPr sz="2950">
              <a:latin typeface="Tahoma"/>
              <a:cs typeface="Tahoma"/>
            </a:endParaRPr>
          </a:p>
          <a:p>
            <a:pPr marL="13335" marR="5080" indent="-635">
              <a:lnSpc>
                <a:spcPct val="100600"/>
              </a:lnSpc>
              <a:spcBef>
                <a:spcPts val="1989"/>
              </a:spcBef>
            </a:pPr>
            <a:r>
              <a:rPr sz="2950" spc="300" dirty="0">
                <a:solidFill>
                  <a:srgbClr val="131617"/>
                </a:solidFill>
                <a:latin typeface="Tahoma"/>
                <a:cs typeface="Tahoma"/>
              </a:rPr>
              <a:t>формирование</a:t>
            </a:r>
            <a:r>
              <a:rPr sz="2950" spc="-13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175" dirty="0">
                <a:solidFill>
                  <a:srgbClr val="131617"/>
                </a:solidFill>
                <a:latin typeface="Tahoma"/>
                <a:cs typeface="Tahoma"/>
              </a:rPr>
              <a:t>у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50" dirty="0">
                <a:solidFill>
                  <a:srgbClr val="131617"/>
                </a:solidFill>
                <a:latin typeface="Tahoma"/>
                <a:cs typeface="Tahoma"/>
              </a:rPr>
              <a:t>подрастающего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75" dirty="0">
                <a:solidFill>
                  <a:srgbClr val="131617"/>
                </a:solidFill>
                <a:latin typeface="Tahoma"/>
                <a:cs typeface="Tahoma"/>
              </a:rPr>
              <a:t>поколения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185" dirty="0">
                <a:solidFill>
                  <a:srgbClr val="131617"/>
                </a:solidFill>
                <a:latin typeface="Tahoma"/>
                <a:cs typeface="Tahoma"/>
              </a:rPr>
              <a:t>чувства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95" dirty="0">
                <a:solidFill>
                  <a:srgbClr val="131617"/>
                </a:solidFill>
                <a:latin typeface="Tahoma"/>
                <a:cs typeface="Tahoma"/>
              </a:rPr>
              <a:t>любви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365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54" dirty="0">
                <a:solidFill>
                  <a:srgbClr val="131617"/>
                </a:solidFill>
                <a:latin typeface="Tahoma"/>
                <a:cs typeface="Tahoma"/>
              </a:rPr>
              <a:t>уважения</a:t>
            </a:r>
            <a:r>
              <a:rPr sz="29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185" dirty="0">
                <a:solidFill>
                  <a:srgbClr val="131617"/>
                </a:solidFill>
                <a:latin typeface="Tahoma"/>
                <a:cs typeface="Tahoma"/>
              </a:rPr>
              <a:t>к </a:t>
            </a:r>
            <a:r>
              <a:rPr sz="2950" spc="315" dirty="0">
                <a:solidFill>
                  <a:srgbClr val="131617"/>
                </a:solidFill>
                <a:latin typeface="Tahoma"/>
                <a:cs typeface="Tahoma"/>
              </a:rPr>
              <a:t>родной</a:t>
            </a:r>
            <a:r>
              <a:rPr sz="2950" spc="-13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40" dirty="0">
                <a:solidFill>
                  <a:srgbClr val="131617"/>
                </a:solidFill>
                <a:latin typeface="Tahoma"/>
                <a:cs typeface="Tahoma"/>
              </a:rPr>
              <a:t>стране</a:t>
            </a:r>
            <a:r>
              <a:rPr sz="2950" spc="-13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365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2950" spc="-13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305" dirty="0">
                <a:solidFill>
                  <a:srgbClr val="131617"/>
                </a:solidFill>
                <a:latin typeface="Tahoma"/>
                <a:cs typeface="Tahoma"/>
              </a:rPr>
              <a:t>другим</a:t>
            </a:r>
            <a:r>
              <a:rPr sz="2950" spc="-13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254" dirty="0">
                <a:solidFill>
                  <a:srgbClr val="131617"/>
                </a:solidFill>
                <a:latin typeface="Tahoma"/>
                <a:cs typeface="Tahoma"/>
              </a:rPr>
              <a:t>странам</a:t>
            </a:r>
            <a:r>
              <a:rPr sz="2950" spc="-13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950" spc="175" dirty="0">
                <a:solidFill>
                  <a:srgbClr val="131617"/>
                </a:solidFill>
                <a:latin typeface="Tahoma"/>
                <a:cs typeface="Tahoma"/>
              </a:rPr>
              <a:t>мира;</a:t>
            </a:r>
            <a:endParaRPr sz="2950">
              <a:latin typeface="Tahoma"/>
              <a:cs typeface="Tahom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23" y="8474898"/>
            <a:ext cx="1951927" cy="21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0"/>
            <a:ext cx="20103557" cy="113093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22400">
              <a:lnSpc>
                <a:spcPct val="100000"/>
              </a:lnSpc>
              <a:spcBef>
                <a:spcPts val="110"/>
              </a:spcBef>
            </a:pPr>
            <a:r>
              <a:rPr spc="170" dirty="0"/>
              <a:t>ПРИ</a:t>
            </a:r>
            <a:r>
              <a:rPr spc="-30" dirty="0"/>
              <a:t> </a:t>
            </a:r>
            <a:r>
              <a:rPr spc="145" dirty="0"/>
              <a:t>ПОДДЕРЖКЕ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4645" y="7144928"/>
            <a:ext cx="1234868" cy="1234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23" y="8474898"/>
            <a:ext cx="1951927" cy="21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" y="0"/>
            <a:ext cx="20101044" cy="1130935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7497161" y="3591514"/>
            <a:ext cx="4895850" cy="1354455"/>
            <a:chOff x="7497161" y="3591514"/>
            <a:chExt cx="4895850" cy="1354455"/>
          </a:xfrm>
        </p:grpSpPr>
        <p:sp>
          <p:nvSpPr>
            <p:cNvPr id="3" name="object 3"/>
            <p:cNvSpPr/>
            <p:nvPr/>
          </p:nvSpPr>
          <p:spPr>
            <a:xfrm>
              <a:off x="7518103" y="3759542"/>
              <a:ext cx="4718050" cy="1165860"/>
            </a:xfrm>
            <a:custGeom>
              <a:avLst/>
              <a:gdLst/>
              <a:ahLst/>
              <a:cxnLst/>
              <a:rect l="l" t="t" r="r" b="b"/>
              <a:pathLst>
                <a:path w="4718050" h="1165860">
                  <a:moveTo>
                    <a:pt x="0" y="1165359"/>
                  </a:moveTo>
                  <a:lnTo>
                    <a:pt x="4718004" y="1165359"/>
                  </a:lnTo>
                  <a:lnTo>
                    <a:pt x="4718004" y="0"/>
                  </a:lnTo>
                  <a:lnTo>
                    <a:pt x="0" y="0"/>
                  </a:lnTo>
                  <a:lnTo>
                    <a:pt x="0" y="1165359"/>
                  </a:lnTo>
                  <a:close/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53856" y="3612455"/>
              <a:ext cx="4718050" cy="1165860"/>
            </a:xfrm>
            <a:custGeom>
              <a:avLst/>
              <a:gdLst/>
              <a:ahLst/>
              <a:cxnLst/>
              <a:rect l="l" t="t" r="r" b="b"/>
              <a:pathLst>
                <a:path w="4718050" h="1165860">
                  <a:moveTo>
                    <a:pt x="4718004" y="0"/>
                  </a:moveTo>
                  <a:lnTo>
                    <a:pt x="0" y="0"/>
                  </a:lnTo>
                  <a:lnTo>
                    <a:pt x="0" y="1165359"/>
                  </a:lnTo>
                  <a:lnTo>
                    <a:pt x="4718004" y="1165359"/>
                  </a:lnTo>
                  <a:lnTo>
                    <a:pt x="4718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53856" y="3612455"/>
              <a:ext cx="4718050" cy="1165860"/>
            </a:xfrm>
            <a:custGeom>
              <a:avLst/>
              <a:gdLst/>
              <a:ahLst/>
              <a:cxnLst/>
              <a:rect l="l" t="t" r="r" b="b"/>
              <a:pathLst>
                <a:path w="4718050" h="1165860">
                  <a:moveTo>
                    <a:pt x="0" y="1165359"/>
                  </a:moveTo>
                  <a:lnTo>
                    <a:pt x="4718004" y="1165359"/>
                  </a:lnTo>
                  <a:lnTo>
                    <a:pt x="4718004" y="0"/>
                  </a:lnTo>
                  <a:lnTo>
                    <a:pt x="0" y="0"/>
                  </a:lnTo>
                  <a:lnTo>
                    <a:pt x="0" y="1165359"/>
                  </a:lnTo>
                  <a:close/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108125" y="5356535"/>
            <a:ext cx="4895850" cy="1354455"/>
            <a:chOff x="8108125" y="5356535"/>
            <a:chExt cx="4895850" cy="1354455"/>
          </a:xfrm>
        </p:grpSpPr>
        <p:sp>
          <p:nvSpPr>
            <p:cNvPr id="7" name="object 7"/>
            <p:cNvSpPr/>
            <p:nvPr/>
          </p:nvSpPr>
          <p:spPr>
            <a:xfrm>
              <a:off x="8129067" y="5524556"/>
              <a:ext cx="4718050" cy="1165860"/>
            </a:xfrm>
            <a:custGeom>
              <a:avLst/>
              <a:gdLst/>
              <a:ahLst/>
              <a:cxnLst/>
              <a:rect l="l" t="t" r="r" b="b"/>
              <a:pathLst>
                <a:path w="4718050" h="1165859">
                  <a:moveTo>
                    <a:pt x="0" y="1165359"/>
                  </a:moveTo>
                  <a:lnTo>
                    <a:pt x="4718004" y="1165359"/>
                  </a:lnTo>
                  <a:lnTo>
                    <a:pt x="4718004" y="0"/>
                  </a:lnTo>
                  <a:lnTo>
                    <a:pt x="0" y="0"/>
                  </a:lnTo>
                  <a:lnTo>
                    <a:pt x="0" y="1165359"/>
                  </a:lnTo>
                  <a:close/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64819" y="5377477"/>
              <a:ext cx="4718050" cy="1165860"/>
            </a:xfrm>
            <a:custGeom>
              <a:avLst/>
              <a:gdLst/>
              <a:ahLst/>
              <a:cxnLst/>
              <a:rect l="l" t="t" r="r" b="b"/>
              <a:pathLst>
                <a:path w="4718050" h="1165859">
                  <a:moveTo>
                    <a:pt x="4718004" y="0"/>
                  </a:moveTo>
                  <a:lnTo>
                    <a:pt x="0" y="0"/>
                  </a:lnTo>
                  <a:lnTo>
                    <a:pt x="0" y="1165351"/>
                  </a:lnTo>
                  <a:lnTo>
                    <a:pt x="4718004" y="1165351"/>
                  </a:lnTo>
                  <a:lnTo>
                    <a:pt x="4718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64819" y="5377477"/>
              <a:ext cx="4718050" cy="1165860"/>
            </a:xfrm>
            <a:custGeom>
              <a:avLst/>
              <a:gdLst/>
              <a:ahLst/>
              <a:cxnLst/>
              <a:rect l="l" t="t" r="r" b="b"/>
              <a:pathLst>
                <a:path w="4718050" h="1165859">
                  <a:moveTo>
                    <a:pt x="0" y="1165351"/>
                  </a:moveTo>
                  <a:lnTo>
                    <a:pt x="4718004" y="1165351"/>
                  </a:lnTo>
                  <a:lnTo>
                    <a:pt x="4718004" y="0"/>
                  </a:lnTo>
                  <a:lnTo>
                    <a:pt x="0" y="0"/>
                  </a:lnTo>
                  <a:lnTo>
                    <a:pt x="0" y="1165351"/>
                  </a:lnTo>
                  <a:close/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497161" y="7268636"/>
            <a:ext cx="4895850" cy="1354455"/>
            <a:chOff x="7497161" y="7268636"/>
            <a:chExt cx="4895850" cy="1354455"/>
          </a:xfrm>
        </p:grpSpPr>
        <p:sp>
          <p:nvSpPr>
            <p:cNvPr id="11" name="object 11"/>
            <p:cNvSpPr/>
            <p:nvPr/>
          </p:nvSpPr>
          <p:spPr>
            <a:xfrm>
              <a:off x="7518103" y="7436657"/>
              <a:ext cx="4718050" cy="1165860"/>
            </a:xfrm>
            <a:custGeom>
              <a:avLst/>
              <a:gdLst/>
              <a:ahLst/>
              <a:cxnLst/>
              <a:rect l="l" t="t" r="r" b="b"/>
              <a:pathLst>
                <a:path w="4718050" h="1165859">
                  <a:moveTo>
                    <a:pt x="0" y="1165359"/>
                  </a:moveTo>
                  <a:lnTo>
                    <a:pt x="4718004" y="1165359"/>
                  </a:lnTo>
                  <a:lnTo>
                    <a:pt x="4718004" y="0"/>
                  </a:lnTo>
                  <a:lnTo>
                    <a:pt x="0" y="0"/>
                  </a:lnTo>
                  <a:lnTo>
                    <a:pt x="0" y="1165359"/>
                  </a:lnTo>
                  <a:close/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53856" y="7289578"/>
              <a:ext cx="4718050" cy="1165860"/>
            </a:xfrm>
            <a:custGeom>
              <a:avLst/>
              <a:gdLst/>
              <a:ahLst/>
              <a:cxnLst/>
              <a:rect l="l" t="t" r="r" b="b"/>
              <a:pathLst>
                <a:path w="4718050" h="1165859">
                  <a:moveTo>
                    <a:pt x="4718004" y="0"/>
                  </a:moveTo>
                  <a:lnTo>
                    <a:pt x="0" y="0"/>
                  </a:lnTo>
                  <a:lnTo>
                    <a:pt x="0" y="1165351"/>
                  </a:lnTo>
                  <a:lnTo>
                    <a:pt x="4718004" y="1165351"/>
                  </a:lnTo>
                  <a:lnTo>
                    <a:pt x="4718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53856" y="7289578"/>
              <a:ext cx="4718050" cy="1165860"/>
            </a:xfrm>
            <a:custGeom>
              <a:avLst/>
              <a:gdLst/>
              <a:ahLst/>
              <a:cxnLst/>
              <a:rect l="l" t="t" r="r" b="b"/>
              <a:pathLst>
                <a:path w="4718050" h="1165859">
                  <a:moveTo>
                    <a:pt x="0" y="1165351"/>
                  </a:moveTo>
                  <a:lnTo>
                    <a:pt x="4718004" y="1165351"/>
                  </a:lnTo>
                  <a:lnTo>
                    <a:pt x="4718004" y="0"/>
                  </a:lnTo>
                  <a:lnTo>
                    <a:pt x="0" y="0"/>
                  </a:lnTo>
                  <a:lnTo>
                    <a:pt x="0" y="1165351"/>
                  </a:lnTo>
                  <a:close/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81963" y="1704339"/>
            <a:ext cx="3454687" cy="92164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0280" marR="5080" indent="849630" algn="r">
              <a:lnSpc>
                <a:spcPct val="122200"/>
              </a:lnSpc>
              <a:spcBef>
                <a:spcPts val="95"/>
              </a:spcBef>
            </a:pPr>
            <a:r>
              <a:rPr sz="1750" spc="185" dirty="0">
                <a:solidFill>
                  <a:srgbClr val="131617"/>
                </a:solidFill>
                <a:latin typeface="Tahoma"/>
                <a:cs typeface="Tahoma"/>
              </a:rPr>
              <a:t>Россия </a:t>
            </a:r>
            <a:r>
              <a:rPr sz="1750" spc="195" dirty="0">
                <a:solidFill>
                  <a:srgbClr val="131617"/>
                </a:solidFill>
                <a:latin typeface="Tahoma"/>
                <a:cs typeface="Tahoma"/>
              </a:rPr>
              <a:t>Индия </a:t>
            </a:r>
            <a:r>
              <a:rPr sz="1750" spc="125" dirty="0">
                <a:solidFill>
                  <a:srgbClr val="131617"/>
                </a:solidFill>
                <a:latin typeface="Tahoma"/>
                <a:cs typeface="Tahoma"/>
              </a:rPr>
              <a:t>Таджикистан </a:t>
            </a:r>
            <a:r>
              <a:rPr sz="1750" spc="140" dirty="0">
                <a:solidFill>
                  <a:srgbClr val="131617"/>
                </a:solidFill>
                <a:latin typeface="Tahoma"/>
                <a:cs typeface="Tahoma"/>
              </a:rPr>
              <a:t>Туркменистан</a:t>
            </a:r>
            <a:endParaRPr sz="1750" dirty="0">
              <a:latin typeface="Tahoma"/>
              <a:cs typeface="Tahoma"/>
            </a:endParaRPr>
          </a:p>
          <a:p>
            <a:pPr marL="12700" marR="5080" indent="1900555" algn="r">
              <a:lnSpc>
                <a:spcPct val="122200"/>
              </a:lnSpc>
            </a:pPr>
            <a:r>
              <a:rPr sz="1750" spc="165" dirty="0">
                <a:solidFill>
                  <a:srgbClr val="131617"/>
                </a:solidFill>
                <a:latin typeface="Tahoma"/>
                <a:cs typeface="Tahoma"/>
              </a:rPr>
              <a:t>Ливан </a:t>
            </a:r>
            <a:r>
              <a:rPr sz="1750" spc="80" dirty="0">
                <a:solidFill>
                  <a:srgbClr val="131617"/>
                </a:solidFill>
                <a:latin typeface="Tahoma"/>
                <a:cs typeface="Tahoma"/>
              </a:rPr>
              <a:t>Сан</a:t>
            </a:r>
            <a:r>
              <a:rPr sz="1750" spc="80" dirty="0">
                <a:solidFill>
                  <a:srgbClr val="131617"/>
                </a:solidFill>
                <a:latin typeface="Verdana"/>
                <a:cs typeface="Verdana"/>
              </a:rPr>
              <a:t>-</a:t>
            </a:r>
            <a:r>
              <a:rPr sz="1750" spc="130" dirty="0">
                <a:solidFill>
                  <a:srgbClr val="131617"/>
                </a:solidFill>
                <a:latin typeface="Tahoma"/>
                <a:cs typeface="Tahoma"/>
              </a:rPr>
              <a:t>Томе</a:t>
            </a:r>
            <a:r>
              <a:rPr sz="175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750" spc="229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175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750" spc="210" dirty="0">
                <a:solidFill>
                  <a:srgbClr val="131617"/>
                </a:solidFill>
                <a:latin typeface="Tahoma"/>
                <a:cs typeface="Tahoma"/>
              </a:rPr>
              <a:t>Принсипи</a:t>
            </a:r>
            <a:endParaRPr sz="1750" dirty="0">
              <a:latin typeface="Tahoma"/>
              <a:cs typeface="Tahoma"/>
            </a:endParaRPr>
          </a:p>
          <a:p>
            <a:pPr marL="1325245" marR="5715" indent="426720" algn="r">
              <a:lnSpc>
                <a:spcPct val="122200"/>
              </a:lnSpc>
            </a:pPr>
            <a:r>
              <a:rPr sz="1750" spc="165" dirty="0">
                <a:solidFill>
                  <a:srgbClr val="131617"/>
                </a:solidFill>
                <a:latin typeface="Tahoma"/>
                <a:cs typeface="Tahoma"/>
              </a:rPr>
              <a:t>Панама </a:t>
            </a:r>
            <a:r>
              <a:rPr sz="1750" spc="150" dirty="0">
                <a:solidFill>
                  <a:srgbClr val="131617"/>
                </a:solidFill>
                <a:latin typeface="Tahoma"/>
                <a:cs typeface="Tahoma"/>
              </a:rPr>
              <a:t>Палестина </a:t>
            </a:r>
            <a:r>
              <a:rPr sz="1750" spc="180" dirty="0">
                <a:solidFill>
                  <a:srgbClr val="131617"/>
                </a:solidFill>
                <a:latin typeface="Tahoma"/>
                <a:cs typeface="Tahoma"/>
              </a:rPr>
              <a:t>Иордания </a:t>
            </a:r>
            <a:r>
              <a:rPr sz="1750" spc="185" dirty="0">
                <a:solidFill>
                  <a:srgbClr val="131617"/>
                </a:solidFill>
                <a:latin typeface="Tahoma"/>
                <a:cs typeface="Tahoma"/>
              </a:rPr>
              <a:t>Швеция </a:t>
            </a:r>
            <a:r>
              <a:rPr sz="1750" spc="130" dirty="0">
                <a:solidFill>
                  <a:srgbClr val="131617"/>
                </a:solidFill>
                <a:latin typeface="Tahoma"/>
                <a:cs typeface="Tahoma"/>
              </a:rPr>
              <a:t>Хорватия </a:t>
            </a:r>
            <a:r>
              <a:rPr sz="1750" spc="175" dirty="0">
                <a:solidFill>
                  <a:srgbClr val="131617"/>
                </a:solidFill>
                <a:latin typeface="Tahoma"/>
                <a:cs typeface="Tahoma"/>
              </a:rPr>
              <a:t>Индонезия</a:t>
            </a:r>
            <a:endParaRPr sz="1750" dirty="0">
              <a:latin typeface="Tahoma"/>
              <a:cs typeface="Tahoma"/>
            </a:endParaRPr>
          </a:p>
          <a:p>
            <a:pPr marR="5715" algn="r">
              <a:lnSpc>
                <a:spcPct val="100000"/>
              </a:lnSpc>
              <a:spcBef>
                <a:spcPts val="480"/>
              </a:spcBef>
            </a:pPr>
            <a:r>
              <a:rPr sz="1750" spc="229" dirty="0">
                <a:solidFill>
                  <a:srgbClr val="131617"/>
                </a:solidFill>
                <a:latin typeface="Tahoma"/>
                <a:cs typeface="Tahoma"/>
              </a:rPr>
              <a:t>США</a:t>
            </a:r>
            <a:endParaRPr sz="1750" dirty="0">
              <a:latin typeface="Tahoma"/>
              <a:cs typeface="Tahoma"/>
            </a:endParaRPr>
          </a:p>
          <a:p>
            <a:pPr marL="328930" marR="5080" indent="1290955" algn="r">
              <a:lnSpc>
                <a:spcPct val="122200"/>
              </a:lnSpc>
            </a:pPr>
            <a:r>
              <a:rPr sz="1750" spc="185" dirty="0">
                <a:solidFill>
                  <a:srgbClr val="131617"/>
                </a:solidFill>
                <a:latin typeface="Tahoma"/>
                <a:cs typeface="Tahoma"/>
              </a:rPr>
              <a:t>Испания </a:t>
            </a:r>
            <a:r>
              <a:rPr sz="1750" spc="140" dirty="0">
                <a:solidFill>
                  <a:srgbClr val="131617"/>
                </a:solidFill>
                <a:latin typeface="Tahoma"/>
                <a:cs typeface="Tahoma"/>
              </a:rPr>
              <a:t>Саудовская</a:t>
            </a:r>
            <a:r>
              <a:rPr sz="1750" spc="-6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750" spc="175" dirty="0">
                <a:solidFill>
                  <a:srgbClr val="131617"/>
                </a:solidFill>
                <a:latin typeface="Tahoma"/>
                <a:cs typeface="Tahoma"/>
              </a:rPr>
              <a:t>Аравия</a:t>
            </a:r>
            <a:endParaRPr sz="1750" dirty="0">
              <a:latin typeface="Tahoma"/>
              <a:cs typeface="Tahoma"/>
            </a:endParaRPr>
          </a:p>
          <a:p>
            <a:pPr marL="1301750" marR="5715" indent="279400" algn="r">
              <a:lnSpc>
                <a:spcPct val="122200"/>
              </a:lnSpc>
            </a:pPr>
            <a:r>
              <a:rPr sz="1750" spc="165" dirty="0">
                <a:solidFill>
                  <a:srgbClr val="131617"/>
                </a:solidFill>
                <a:latin typeface="Tahoma"/>
                <a:cs typeface="Tahoma"/>
              </a:rPr>
              <a:t>Эфиопия </a:t>
            </a:r>
            <a:r>
              <a:rPr sz="1750" spc="135" dirty="0">
                <a:solidFill>
                  <a:srgbClr val="131617"/>
                </a:solidFill>
                <a:latin typeface="Tahoma"/>
                <a:cs typeface="Tahoma"/>
              </a:rPr>
              <a:t>Турция Греция </a:t>
            </a:r>
            <a:r>
              <a:rPr sz="1750" spc="200" dirty="0">
                <a:solidFill>
                  <a:srgbClr val="131617"/>
                </a:solidFill>
                <a:latin typeface="Tahoma"/>
                <a:cs typeface="Tahoma"/>
              </a:rPr>
              <a:t>Сирия </a:t>
            </a:r>
            <a:r>
              <a:rPr sz="1750" spc="140" dirty="0">
                <a:solidFill>
                  <a:srgbClr val="131617"/>
                </a:solidFill>
                <a:latin typeface="Tahoma"/>
                <a:cs typeface="Tahoma"/>
              </a:rPr>
              <a:t>Узбекистан</a:t>
            </a:r>
            <a:endParaRPr sz="1750" dirty="0">
              <a:latin typeface="Tahoma"/>
              <a:cs typeface="Tahoma"/>
            </a:endParaRPr>
          </a:p>
          <a:p>
            <a:pPr marL="1119505" marR="5715" indent="686435" algn="just">
              <a:lnSpc>
                <a:spcPct val="122200"/>
              </a:lnSpc>
            </a:pPr>
            <a:r>
              <a:rPr lang="ru-RU" sz="1750" spc="145" dirty="0" smtClean="0">
                <a:solidFill>
                  <a:srgbClr val="131617"/>
                </a:solidFill>
                <a:latin typeface="Tahoma"/>
                <a:cs typeface="Tahoma"/>
              </a:rPr>
              <a:t>         </a:t>
            </a:r>
            <a:r>
              <a:rPr sz="1750" spc="145" dirty="0" err="1" smtClean="0">
                <a:solidFill>
                  <a:srgbClr val="131617"/>
                </a:solidFill>
                <a:latin typeface="Tahoma"/>
                <a:cs typeface="Tahoma"/>
              </a:rPr>
              <a:t>Италия</a:t>
            </a:r>
            <a:endParaRPr lang="ru-RU" sz="1750" spc="145" dirty="0" smtClean="0">
              <a:solidFill>
                <a:srgbClr val="131617"/>
              </a:solidFill>
              <a:latin typeface="Tahoma"/>
              <a:cs typeface="Tahoma"/>
            </a:endParaRPr>
          </a:p>
          <a:p>
            <a:pPr marL="1119505" marR="5715" indent="686435" algn="just">
              <a:lnSpc>
                <a:spcPct val="122200"/>
              </a:lnSpc>
            </a:pPr>
            <a:r>
              <a:rPr lang="ru-RU" sz="1750" spc="145" dirty="0" smtClean="0">
                <a:solidFill>
                  <a:srgbClr val="131617"/>
                </a:solidFill>
                <a:latin typeface="Tahoma"/>
                <a:cs typeface="Tahoma"/>
              </a:rPr>
              <a:t>  Черногория </a:t>
            </a:r>
            <a:r>
              <a:rPr sz="1750" spc="145" dirty="0" smtClean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lang="ru-RU" sz="1750" spc="145" dirty="0" smtClean="0">
                <a:solidFill>
                  <a:srgbClr val="131617"/>
                </a:solidFill>
                <a:latin typeface="Tahoma"/>
                <a:cs typeface="Tahoma"/>
              </a:rPr>
              <a:t>  </a:t>
            </a:r>
            <a:endParaRPr sz="1750" dirty="0">
              <a:latin typeface="Tahoma"/>
              <a:cs typeface="Tahoma"/>
            </a:endParaRPr>
          </a:p>
          <a:p>
            <a:pPr marL="1598930" marR="5715" indent="357505" algn="r">
              <a:lnSpc>
                <a:spcPct val="122200"/>
              </a:lnSpc>
            </a:pPr>
            <a:r>
              <a:rPr sz="1750" spc="125" dirty="0">
                <a:solidFill>
                  <a:srgbClr val="131617"/>
                </a:solidFill>
                <a:latin typeface="Tahoma"/>
                <a:cs typeface="Tahoma"/>
              </a:rPr>
              <a:t>Чехия </a:t>
            </a:r>
            <a:r>
              <a:rPr sz="1750" spc="165" dirty="0" err="1">
                <a:solidFill>
                  <a:srgbClr val="131617"/>
                </a:solidFill>
                <a:latin typeface="Tahoma"/>
                <a:cs typeface="Tahoma"/>
              </a:rPr>
              <a:t>Молдова</a:t>
            </a:r>
            <a:r>
              <a:rPr sz="1750" spc="16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750" spc="165" dirty="0" err="1" smtClean="0">
                <a:solidFill>
                  <a:srgbClr val="131617"/>
                </a:solidFill>
                <a:latin typeface="Tahoma"/>
                <a:cs typeface="Tahoma"/>
              </a:rPr>
              <a:t>Ливан</a:t>
            </a:r>
            <a:endParaRPr lang="ru-RU" sz="1750" spc="165" dirty="0" smtClean="0">
              <a:solidFill>
                <a:srgbClr val="131617"/>
              </a:solidFill>
              <a:latin typeface="Tahoma"/>
              <a:cs typeface="Tahoma"/>
            </a:endParaRPr>
          </a:p>
          <a:p>
            <a:pPr marL="1598930" marR="5715" indent="357505" algn="r">
              <a:lnSpc>
                <a:spcPct val="122200"/>
              </a:lnSpc>
            </a:pPr>
            <a:r>
              <a:rPr lang="ru-RU" sz="1750" spc="165" dirty="0" smtClean="0">
                <a:solidFill>
                  <a:srgbClr val="131617"/>
                </a:solidFill>
                <a:latin typeface="Tahoma"/>
                <a:cs typeface="Tahoma"/>
              </a:rPr>
              <a:t>Республика Нигер</a:t>
            </a:r>
          </a:p>
          <a:p>
            <a:pPr marL="1598930" marR="5715" indent="357505" algn="r">
              <a:lnSpc>
                <a:spcPct val="122200"/>
              </a:lnSpc>
            </a:pPr>
            <a:r>
              <a:rPr lang="ru-RU" sz="1750" spc="165" dirty="0" smtClean="0">
                <a:solidFill>
                  <a:srgbClr val="131617"/>
                </a:solidFill>
                <a:latin typeface="Tahoma"/>
                <a:cs typeface="Tahoma"/>
              </a:rPr>
              <a:t>Камбоджа</a:t>
            </a:r>
          </a:p>
          <a:p>
            <a:pPr marL="1598930" marR="5715" indent="357505" algn="r">
              <a:lnSpc>
                <a:spcPct val="122200"/>
              </a:lnSpc>
            </a:pPr>
            <a:r>
              <a:rPr lang="ru-RU" sz="1750" spc="165" dirty="0" smtClean="0">
                <a:solidFill>
                  <a:srgbClr val="131617"/>
                </a:solidFill>
                <a:latin typeface="Tahoma"/>
                <a:cs typeface="Tahoma"/>
              </a:rPr>
              <a:t>Нидерланды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48660" y="1694592"/>
            <a:ext cx="2738120" cy="9226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81430">
              <a:lnSpc>
                <a:spcPct val="122200"/>
              </a:lnSpc>
              <a:spcBef>
                <a:spcPts val="95"/>
              </a:spcBef>
            </a:pPr>
            <a:r>
              <a:rPr sz="1750" spc="135" dirty="0">
                <a:solidFill>
                  <a:srgbClr val="131617"/>
                </a:solidFill>
                <a:latin typeface="Tahoma"/>
                <a:cs typeface="Tahoma"/>
              </a:rPr>
              <a:t>Кыргызстан Германия </a:t>
            </a:r>
            <a:r>
              <a:rPr sz="1750" spc="150" dirty="0">
                <a:solidFill>
                  <a:srgbClr val="131617"/>
                </a:solidFill>
                <a:latin typeface="Tahoma"/>
                <a:cs typeface="Tahoma"/>
              </a:rPr>
              <a:t>Вьетнам </a:t>
            </a:r>
            <a:r>
              <a:rPr sz="1750" spc="170" dirty="0">
                <a:solidFill>
                  <a:srgbClr val="131617"/>
                </a:solidFill>
                <a:latin typeface="Tahoma"/>
                <a:cs typeface="Tahoma"/>
              </a:rPr>
              <a:t>Монголия </a:t>
            </a:r>
            <a:r>
              <a:rPr sz="1750" spc="215" dirty="0">
                <a:solidFill>
                  <a:srgbClr val="131617"/>
                </a:solidFill>
                <a:latin typeface="Tahoma"/>
                <a:cs typeface="Tahoma"/>
              </a:rPr>
              <a:t>ОАЭ</a:t>
            </a:r>
            <a:endParaRPr sz="1750" dirty="0">
              <a:latin typeface="Tahoma"/>
              <a:cs typeface="Tahoma"/>
            </a:endParaRPr>
          </a:p>
          <a:p>
            <a:pPr marL="12700" marR="1807210">
              <a:lnSpc>
                <a:spcPct val="122200"/>
              </a:lnSpc>
            </a:pPr>
            <a:r>
              <a:rPr sz="1750" spc="125" dirty="0">
                <a:solidFill>
                  <a:srgbClr val="131617"/>
                </a:solidFill>
                <a:latin typeface="Tahoma"/>
                <a:cs typeface="Tahoma"/>
              </a:rPr>
              <a:t>Литва Латвия </a:t>
            </a:r>
            <a:r>
              <a:rPr sz="1750" spc="180" dirty="0">
                <a:solidFill>
                  <a:srgbClr val="131617"/>
                </a:solidFill>
                <a:latin typeface="Tahoma"/>
                <a:cs typeface="Tahoma"/>
              </a:rPr>
              <a:t>Сербия</a:t>
            </a:r>
            <a:endParaRPr sz="1750" dirty="0">
              <a:latin typeface="Tahoma"/>
              <a:cs typeface="Tahoma"/>
            </a:endParaRPr>
          </a:p>
          <a:p>
            <a:pPr marL="12700" marR="1050925">
              <a:lnSpc>
                <a:spcPct val="122200"/>
              </a:lnSpc>
            </a:pPr>
            <a:r>
              <a:rPr sz="1750" spc="170" dirty="0">
                <a:solidFill>
                  <a:srgbClr val="131617"/>
                </a:solidFill>
                <a:latin typeface="Tahoma"/>
                <a:cs typeface="Tahoma"/>
              </a:rPr>
              <a:t>Азербайджан </a:t>
            </a:r>
            <a:r>
              <a:rPr sz="1750" spc="190" dirty="0">
                <a:solidFill>
                  <a:srgbClr val="131617"/>
                </a:solidFill>
                <a:latin typeface="Tahoma"/>
                <a:cs typeface="Tahoma"/>
              </a:rPr>
              <a:t>Венгрия </a:t>
            </a:r>
            <a:r>
              <a:rPr sz="1750" spc="175" dirty="0">
                <a:solidFill>
                  <a:srgbClr val="131617"/>
                </a:solidFill>
                <a:latin typeface="Tahoma"/>
                <a:cs typeface="Tahoma"/>
              </a:rPr>
              <a:t>Марокко </a:t>
            </a:r>
            <a:r>
              <a:rPr sz="1750" spc="145" dirty="0">
                <a:solidFill>
                  <a:srgbClr val="131617"/>
                </a:solidFill>
                <a:latin typeface="Tahoma"/>
                <a:cs typeface="Tahoma"/>
              </a:rPr>
              <a:t>Словакия </a:t>
            </a:r>
            <a:r>
              <a:rPr sz="1750" spc="160" dirty="0">
                <a:solidFill>
                  <a:srgbClr val="131617"/>
                </a:solidFill>
                <a:latin typeface="Tahoma"/>
                <a:cs typeface="Tahoma"/>
              </a:rPr>
              <a:t>Болгария </a:t>
            </a:r>
            <a:r>
              <a:rPr sz="1750" spc="100" dirty="0">
                <a:solidFill>
                  <a:srgbClr val="131617"/>
                </a:solidFill>
                <a:latin typeface="Tahoma"/>
                <a:cs typeface="Tahoma"/>
              </a:rPr>
              <a:t>Грузия</a:t>
            </a:r>
            <a:endParaRPr sz="1750" dirty="0">
              <a:latin typeface="Tahoma"/>
              <a:cs typeface="Tahoma"/>
            </a:endParaRPr>
          </a:p>
          <a:p>
            <a:pPr marL="12700" marR="1433830">
              <a:lnSpc>
                <a:spcPct val="122200"/>
              </a:lnSpc>
            </a:pPr>
            <a:r>
              <a:rPr sz="1750" spc="185" dirty="0">
                <a:solidFill>
                  <a:srgbClr val="131617"/>
                </a:solidFill>
                <a:latin typeface="Tahoma"/>
                <a:cs typeface="Tahoma"/>
              </a:rPr>
              <a:t>Кипр </a:t>
            </a:r>
            <a:r>
              <a:rPr sz="1750" spc="190" dirty="0">
                <a:solidFill>
                  <a:srgbClr val="131617"/>
                </a:solidFill>
                <a:latin typeface="Tahoma"/>
                <a:cs typeface="Tahoma"/>
              </a:rPr>
              <a:t>Румыния </a:t>
            </a:r>
            <a:r>
              <a:rPr sz="1750" spc="210" dirty="0">
                <a:solidFill>
                  <a:srgbClr val="131617"/>
                </a:solidFill>
                <a:latin typeface="Tahoma"/>
                <a:cs typeface="Tahoma"/>
              </a:rPr>
              <a:t>Йемен </a:t>
            </a:r>
            <a:r>
              <a:rPr sz="1750" spc="135" dirty="0">
                <a:solidFill>
                  <a:srgbClr val="131617"/>
                </a:solidFill>
                <a:latin typeface="Tahoma"/>
                <a:cs typeface="Tahoma"/>
              </a:rPr>
              <a:t>Египет Китай Абхазия </a:t>
            </a:r>
            <a:r>
              <a:rPr sz="1750" spc="150" dirty="0">
                <a:solidFill>
                  <a:srgbClr val="131617"/>
                </a:solidFill>
                <a:latin typeface="Tahoma"/>
                <a:cs typeface="Tahoma"/>
              </a:rPr>
              <a:t>Австралия </a:t>
            </a:r>
            <a:r>
              <a:rPr sz="1750" spc="140" dirty="0">
                <a:solidFill>
                  <a:srgbClr val="131617"/>
                </a:solidFill>
                <a:latin typeface="Tahoma"/>
                <a:cs typeface="Tahoma"/>
              </a:rPr>
              <a:t>Беларусь </a:t>
            </a:r>
            <a:r>
              <a:rPr sz="1750" spc="160" dirty="0">
                <a:solidFill>
                  <a:srgbClr val="131617"/>
                </a:solidFill>
                <a:latin typeface="Tahoma"/>
                <a:cs typeface="Tahoma"/>
              </a:rPr>
              <a:t>Австрия</a:t>
            </a:r>
            <a:endParaRPr sz="1750" dirty="0">
              <a:latin typeface="Tahoma"/>
              <a:cs typeface="Tahoma"/>
            </a:endParaRPr>
          </a:p>
          <a:p>
            <a:pPr marL="12700" marR="659130">
              <a:lnSpc>
                <a:spcPct val="122200"/>
              </a:lnSpc>
            </a:pPr>
            <a:r>
              <a:rPr sz="1750" spc="165" dirty="0">
                <a:solidFill>
                  <a:srgbClr val="131617"/>
                </a:solidFill>
                <a:latin typeface="Tahoma"/>
                <a:cs typeface="Tahoma"/>
              </a:rPr>
              <a:t>Великобритания </a:t>
            </a:r>
            <a:r>
              <a:rPr sz="1750" spc="100" dirty="0">
                <a:solidFill>
                  <a:srgbClr val="131617"/>
                </a:solidFill>
                <a:latin typeface="Tahoma"/>
                <a:cs typeface="Tahoma"/>
              </a:rPr>
              <a:t>Казахстан</a:t>
            </a: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750" spc="200" dirty="0">
                <a:solidFill>
                  <a:srgbClr val="131617"/>
                </a:solidFill>
                <a:latin typeface="Tahoma"/>
                <a:cs typeface="Tahoma"/>
              </a:rPr>
              <a:t>Босния</a:t>
            </a:r>
            <a:r>
              <a:rPr sz="1750" spc="-8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750" spc="229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1750" spc="-7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1750" spc="130" dirty="0" err="1" smtClean="0">
                <a:solidFill>
                  <a:srgbClr val="131617"/>
                </a:solidFill>
                <a:latin typeface="Tahoma"/>
                <a:cs typeface="Tahoma"/>
              </a:rPr>
              <a:t>Герцеговина</a:t>
            </a:r>
            <a:endParaRPr lang="ru-RU" sz="1750" spc="130" dirty="0" smtClean="0">
              <a:solidFill>
                <a:srgbClr val="131617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ru-RU" sz="1750" spc="130" dirty="0" smtClean="0">
                <a:solidFill>
                  <a:srgbClr val="131617"/>
                </a:solidFill>
                <a:latin typeface="Tahoma"/>
                <a:cs typeface="Tahoma"/>
              </a:rPr>
              <a:t>Бангладеш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ru-RU" sz="1750" spc="130" dirty="0" smtClean="0">
                <a:solidFill>
                  <a:srgbClr val="131617"/>
                </a:solidFill>
                <a:latin typeface="Tahoma"/>
                <a:cs typeface="Tahoma"/>
              </a:rPr>
              <a:t>Ангола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6376760" y="4607181"/>
            <a:ext cx="1738630" cy="2597150"/>
            <a:chOff x="6376760" y="4607181"/>
            <a:chExt cx="1738630" cy="2597150"/>
          </a:xfrm>
        </p:grpSpPr>
        <p:sp>
          <p:nvSpPr>
            <p:cNvPr id="17" name="object 17"/>
            <p:cNvSpPr/>
            <p:nvPr/>
          </p:nvSpPr>
          <p:spPr>
            <a:xfrm>
              <a:off x="6397702" y="4607181"/>
              <a:ext cx="0" cy="2597150"/>
            </a:xfrm>
            <a:custGeom>
              <a:avLst/>
              <a:gdLst/>
              <a:ahLst/>
              <a:cxnLst/>
              <a:rect l="l" t="t" r="r" b="b"/>
              <a:pathLst>
                <a:path h="2597150">
                  <a:moveTo>
                    <a:pt x="0" y="0"/>
                  </a:moveTo>
                  <a:lnTo>
                    <a:pt x="0" y="2596796"/>
                  </a:lnTo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18661" y="5905579"/>
              <a:ext cx="1696720" cy="0"/>
            </a:xfrm>
            <a:custGeom>
              <a:avLst/>
              <a:gdLst/>
              <a:ahLst/>
              <a:cxnLst/>
              <a:rect l="l" t="t" r="r" b="b"/>
              <a:pathLst>
                <a:path w="1696720">
                  <a:moveTo>
                    <a:pt x="0" y="0"/>
                  </a:moveTo>
                  <a:lnTo>
                    <a:pt x="1696283" y="0"/>
                  </a:lnTo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2994360" y="4607181"/>
            <a:ext cx="1016000" cy="2597150"/>
            <a:chOff x="12994360" y="4607181"/>
            <a:chExt cx="1016000" cy="2597150"/>
          </a:xfrm>
        </p:grpSpPr>
        <p:sp>
          <p:nvSpPr>
            <p:cNvPr id="20" name="object 20"/>
            <p:cNvSpPr/>
            <p:nvPr/>
          </p:nvSpPr>
          <p:spPr>
            <a:xfrm>
              <a:off x="13989111" y="4607181"/>
              <a:ext cx="0" cy="2597150"/>
            </a:xfrm>
            <a:custGeom>
              <a:avLst/>
              <a:gdLst/>
              <a:ahLst/>
              <a:cxnLst/>
              <a:rect l="l" t="t" r="r" b="b"/>
              <a:pathLst>
                <a:path h="2597150">
                  <a:moveTo>
                    <a:pt x="0" y="0"/>
                  </a:moveTo>
                  <a:lnTo>
                    <a:pt x="0" y="2596796"/>
                  </a:lnTo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994360" y="5905579"/>
              <a:ext cx="974090" cy="0"/>
            </a:xfrm>
            <a:custGeom>
              <a:avLst/>
              <a:gdLst/>
              <a:ahLst/>
              <a:cxnLst/>
              <a:rect l="l" t="t" r="r" b="b"/>
              <a:pathLst>
                <a:path w="974090">
                  <a:moveTo>
                    <a:pt x="0" y="0"/>
                  </a:moveTo>
                  <a:lnTo>
                    <a:pt x="973792" y="0"/>
                  </a:lnTo>
                </a:path>
              </a:pathLst>
            </a:custGeom>
            <a:ln w="41883">
              <a:solidFill>
                <a:srgbClr val="1B47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29764">
              <a:lnSpc>
                <a:spcPct val="100000"/>
              </a:lnSpc>
              <a:spcBef>
                <a:spcPts val="110"/>
              </a:spcBef>
            </a:pPr>
            <a:r>
              <a:rPr spc="170" dirty="0"/>
              <a:t>ГЕОГРАФИЯ</a:t>
            </a:r>
            <a:r>
              <a:rPr spc="-35" dirty="0"/>
              <a:t> </a:t>
            </a:r>
            <a:r>
              <a:rPr spc="170" dirty="0"/>
              <a:t>КОНКУРСА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674798" y="3780484"/>
            <a:ext cx="4540885" cy="9766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8590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1170"/>
              </a:spcBef>
            </a:pPr>
            <a:r>
              <a:rPr sz="2750" b="1" spc="-300" dirty="0">
                <a:solidFill>
                  <a:srgbClr val="1B4792"/>
                </a:solidFill>
                <a:latin typeface="Tahoma"/>
                <a:cs typeface="Tahoma"/>
              </a:rPr>
              <a:t>10</a:t>
            </a:r>
            <a:r>
              <a:rPr sz="2750" b="1" spc="-45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105" dirty="0">
                <a:solidFill>
                  <a:srgbClr val="1B4792"/>
                </a:solidFill>
                <a:latin typeface="Tahoma"/>
                <a:cs typeface="Tahoma"/>
              </a:rPr>
              <a:t>000</a:t>
            </a:r>
            <a:r>
              <a:rPr sz="2750" b="1" spc="-40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100" dirty="0">
                <a:solidFill>
                  <a:srgbClr val="1B4792"/>
                </a:solidFill>
                <a:latin typeface="Tahoma"/>
                <a:cs typeface="Tahoma"/>
              </a:rPr>
              <a:t>УЧАСТНИКОВ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85762" y="5545498"/>
            <a:ext cx="4540885" cy="58349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0" rIns="0" bIns="0" rtlCol="0">
            <a:spAutoFit/>
          </a:bodyPr>
          <a:lstStyle/>
          <a:p>
            <a:pPr marL="1251585">
              <a:lnSpc>
                <a:spcPct val="100000"/>
              </a:lnSpc>
              <a:spcBef>
                <a:spcPts val="1250"/>
              </a:spcBef>
            </a:pPr>
            <a:r>
              <a:rPr sz="2750" b="1" spc="-165" dirty="0" smtClean="0">
                <a:solidFill>
                  <a:srgbClr val="1B4792"/>
                </a:solidFill>
                <a:latin typeface="Tahoma"/>
                <a:cs typeface="Tahoma"/>
              </a:rPr>
              <a:t>5</a:t>
            </a:r>
            <a:r>
              <a:rPr lang="ru-RU" sz="2750" b="1" spc="-165" dirty="0" smtClean="0">
                <a:solidFill>
                  <a:srgbClr val="1B4792"/>
                </a:solidFill>
                <a:latin typeface="Tahoma"/>
                <a:cs typeface="Tahoma"/>
              </a:rPr>
              <a:t>7</a:t>
            </a:r>
            <a:r>
              <a:rPr sz="2750" b="1" spc="-30" dirty="0" smtClean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105" dirty="0" smtClean="0">
                <a:solidFill>
                  <a:srgbClr val="1B4792"/>
                </a:solidFill>
                <a:latin typeface="Tahoma"/>
                <a:cs typeface="Tahoma"/>
              </a:rPr>
              <a:t>СТРАН</a:t>
            </a:r>
            <a:endParaRPr sz="275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74798" y="7457599"/>
            <a:ext cx="4540885" cy="9766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891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330"/>
              </a:spcBef>
            </a:pPr>
            <a:r>
              <a:rPr sz="2750" b="1" dirty="0">
                <a:solidFill>
                  <a:srgbClr val="1B4792"/>
                </a:solidFill>
                <a:latin typeface="Tahoma"/>
                <a:cs typeface="Tahoma"/>
              </a:rPr>
              <a:t>89</a:t>
            </a:r>
            <a:r>
              <a:rPr sz="2750" b="1" spc="-35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150" dirty="0">
                <a:solidFill>
                  <a:srgbClr val="1B4792"/>
                </a:solidFill>
                <a:latin typeface="Tahoma"/>
                <a:cs typeface="Tahoma"/>
              </a:rPr>
              <a:t>РЕГИОНОВ</a:t>
            </a:r>
            <a:r>
              <a:rPr sz="2750" b="1" spc="-30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130" dirty="0">
                <a:solidFill>
                  <a:srgbClr val="1B4792"/>
                </a:solidFill>
                <a:latin typeface="Tahoma"/>
                <a:cs typeface="Tahoma"/>
              </a:rPr>
              <a:t>РОССИИ</a:t>
            </a:r>
            <a:endParaRPr sz="2750">
              <a:latin typeface="Tahoma"/>
              <a:cs typeface="Tahoma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23" y="8474898"/>
            <a:ext cx="1951927" cy="21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" y="0"/>
            <a:ext cx="20101044" cy="1130935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3307802" y="6836090"/>
            <a:ext cx="4975225" cy="2972435"/>
            <a:chOff x="3307802" y="6836090"/>
            <a:chExt cx="4975225" cy="297243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9217" y="6836090"/>
              <a:ext cx="4513244" cy="26734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4921" y="8878908"/>
              <a:ext cx="882650" cy="882650"/>
            </a:xfrm>
            <a:custGeom>
              <a:avLst/>
              <a:gdLst/>
              <a:ahLst/>
              <a:cxnLst/>
              <a:rect l="l" t="t" r="r" b="b"/>
              <a:pathLst>
                <a:path w="882650" h="882650">
                  <a:moveTo>
                    <a:pt x="441134" y="0"/>
                  </a:moveTo>
                  <a:lnTo>
                    <a:pt x="382857" y="24124"/>
                  </a:lnTo>
                  <a:lnTo>
                    <a:pt x="24124" y="382849"/>
                  </a:lnTo>
                  <a:lnTo>
                    <a:pt x="0" y="441123"/>
                  </a:lnTo>
                  <a:lnTo>
                    <a:pt x="6031" y="472132"/>
                  </a:lnTo>
                  <a:lnTo>
                    <a:pt x="24124" y="499390"/>
                  </a:lnTo>
                  <a:lnTo>
                    <a:pt x="382857" y="858123"/>
                  </a:lnTo>
                  <a:lnTo>
                    <a:pt x="410122" y="876222"/>
                  </a:lnTo>
                  <a:lnTo>
                    <a:pt x="441134" y="882255"/>
                  </a:lnTo>
                  <a:lnTo>
                    <a:pt x="472145" y="876222"/>
                  </a:lnTo>
                  <a:lnTo>
                    <a:pt x="499410" y="858123"/>
                  </a:lnTo>
                  <a:lnTo>
                    <a:pt x="858118" y="499390"/>
                  </a:lnTo>
                  <a:lnTo>
                    <a:pt x="876226" y="472132"/>
                  </a:lnTo>
                  <a:lnTo>
                    <a:pt x="882262" y="441123"/>
                  </a:lnTo>
                  <a:lnTo>
                    <a:pt x="876226" y="410112"/>
                  </a:lnTo>
                  <a:lnTo>
                    <a:pt x="858118" y="382849"/>
                  </a:lnTo>
                  <a:lnTo>
                    <a:pt x="499410" y="24124"/>
                  </a:lnTo>
                  <a:lnTo>
                    <a:pt x="472145" y="6031"/>
                  </a:lnTo>
                  <a:lnTo>
                    <a:pt x="441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54921" y="8878908"/>
              <a:ext cx="882650" cy="882650"/>
            </a:xfrm>
            <a:custGeom>
              <a:avLst/>
              <a:gdLst/>
              <a:ahLst/>
              <a:cxnLst/>
              <a:rect l="l" t="t" r="r" b="b"/>
              <a:pathLst>
                <a:path w="882650" h="882650">
                  <a:moveTo>
                    <a:pt x="382857" y="858123"/>
                  </a:moveTo>
                  <a:lnTo>
                    <a:pt x="24124" y="499390"/>
                  </a:lnTo>
                  <a:lnTo>
                    <a:pt x="6031" y="472132"/>
                  </a:lnTo>
                  <a:lnTo>
                    <a:pt x="0" y="441123"/>
                  </a:lnTo>
                  <a:lnTo>
                    <a:pt x="6031" y="410112"/>
                  </a:lnTo>
                  <a:lnTo>
                    <a:pt x="24124" y="382849"/>
                  </a:lnTo>
                  <a:lnTo>
                    <a:pt x="382857" y="24124"/>
                  </a:lnTo>
                  <a:lnTo>
                    <a:pt x="410122" y="6031"/>
                  </a:lnTo>
                  <a:lnTo>
                    <a:pt x="441134" y="0"/>
                  </a:lnTo>
                  <a:lnTo>
                    <a:pt x="472145" y="6031"/>
                  </a:lnTo>
                  <a:lnTo>
                    <a:pt x="499410" y="24124"/>
                  </a:lnTo>
                  <a:lnTo>
                    <a:pt x="858118" y="382849"/>
                  </a:lnTo>
                  <a:lnTo>
                    <a:pt x="876226" y="410112"/>
                  </a:lnTo>
                  <a:lnTo>
                    <a:pt x="882262" y="441123"/>
                  </a:lnTo>
                  <a:lnTo>
                    <a:pt x="876226" y="472132"/>
                  </a:lnTo>
                  <a:lnTo>
                    <a:pt x="858118" y="499390"/>
                  </a:lnTo>
                  <a:lnTo>
                    <a:pt x="499410" y="858123"/>
                  </a:lnTo>
                  <a:lnTo>
                    <a:pt x="472145" y="876222"/>
                  </a:lnTo>
                  <a:lnTo>
                    <a:pt x="441134" y="882255"/>
                  </a:lnTo>
                  <a:lnTo>
                    <a:pt x="410122" y="876222"/>
                  </a:lnTo>
                  <a:lnTo>
                    <a:pt x="382857" y="858123"/>
                  </a:lnTo>
                  <a:close/>
                </a:path>
              </a:pathLst>
            </a:custGeom>
            <a:ln w="94237">
              <a:solidFill>
                <a:srgbClr val="98B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29764">
              <a:lnSpc>
                <a:spcPct val="100000"/>
              </a:lnSpc>
              <a:spcBef>
                <a:spcPts val="110"/>
              </a:spcBef>
            </a:pPr>
            <a:r>
              <a:rPr spc="175" dirty="0"/>
              <a:t>ВОЗРАСТНЫЕ</a:t>
            </a:r>
            <a:r>
              <a:rPr spc="-5" dirty="0"/>
              <a:t> </a:t>
            </a:r>
            <a:r>
              <a:rPr spc="120" dirty="0"/>
              <a:t>КАТЕГОРИИ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241660" y="2186069"/>
            <a:ext cx="5036820" cy="2999105"/>
            <a:chOff x="3241660" y="2186069"/>
            <a:chExt cx="5036820" cy="29991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1652" y="2186069"/>
              <a:ext cx="4516662" cy="26574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88779" y="4255661"/>
              <a:ext cx="882650" cy="882650"/>
            </a:xfrm>
            <a:custGeom>
              <a:avLst/>
              <a:gdLst/>
              <a:ahLst/>
              <a:cxnLst/>
              <a:rect l="l" t="t" r="r" b="b"/>
              <a:pathLst>
                <a:path w="882650" h="882650">
                  <a:moveTo>
                    <a:pt x="441134" y="0"/>
                  </a:moveTo>
                  <a:lnTo>
                    <a:pt x="382857" y="24124"/>
                  </a:lnTo>
                  <a:lnTo>
                    <a:pt x="24124" y="382832"/>
                  </a:lnTo>
                  <a:lnTo>
                    <a:pt x="0" y="441127"/>
                  </a:lnTo>
                  <a:lnTo>
                    <a:pt x="6031" y="472134"/>
                  </a:lnTo>
                  <a:lnTo>
                    <a:pt x="24124" y="499385"/>
                  </a:lnTo>
                  <a:lnTo>
                    <a:pt x="382857" y="858143"/>
                  </a:lnTo>
                  <a:lnTo>
                    <a:pt x="410122" y="876223"/>
                  </a:lnTo>
                  <a:lnTo>
                    <a:pt x="441134" y="882249"/>
                  </a:lnTo>
                  <a:lnTo>
                    <a:pt x="472145" y="876223"/>
                  </a:lnTo>
                  <a:lnTo>
                    <a:pt x="499410" y="858143"/>
                  </a:lnTo>
                  <a:lnTo>
                    <a:pt x="858118" y="499385"/>
                  </a:lnTo>
                  <a:lnTo>
                    <a:pt x="876226" y="472134"/>
                  </a:lnTo>
                  <a:lnTo>
                    <a:pt x="882262" y="441127"/>
                  </a:lnTo>
                  <a:lnTo>
                    <a:pt x="876226" y="410111"/>
                  </a:lnTo>
                  <a:lnTo>
                    <a:pt x="858118" y="382832"/>
                  </a:lnTo>
                  <a:lnTo>
                    <a:pt x="499410" y="24124"/>
                  </a:lnTo>
                  <a:lnTo>
                    <a:pt x="472145" y="6031"/>
                  </a:lnTo>
                  <a:lnTo>
                    <a:pt x="441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88779" y="4255661"/>
              <a:ext cx="882650" cy="882650"/>
            </a:xfrm>
            <a:custGeom>
              <a:avLst/>
              <a:gdLst/>
              <a:ahLst/>
              <a:cxnLst/>
              <a:rect l="l" t="t" r="r" b="b"/>
              <a:pathLst>
                <a:path w="882650" h="882650">
                  <a:moveTo>
                    <a:pt x="382857" y="858143"/>
                  </a:moveTo>
                  <a:lnTo>
                    <a:pt x="24124" y="499385"/>
                  </a:lnTo>
                  <a:lnTo>
                    <a:pt x="6031" y="472134"/>
                  </a:lnTo>
                  <a:lnTo>
                    <a:pt x="0" y="441127"/>
                  </a:lnTo>
                  <a:lnTo>
                    <a:pt x="6031" y="410111"/>
                  </a:lnTo>
                  <a:lnTo>
                    <a:pt x="24124" y="382832"/>
                  </a:lnTo>
                  <a:lnTo>
                    <a:pt x="382857" y="24124"/>
                  </a:lnTo>
                  <a:lnTo>
                    <a:pt x="410122" y="6031"/>
                  </a:lnTo>
                  <a:lnTo>
                    <a:pt x="441134" y="0"/>
                  </a:lnTo>
                  <a:lnTo>
                    <a:pt x="472145" y="6031"/>
                  </a:lnTo>
                  <a:lnTo>
                    <a:pt x="499410" y="24124"/>
                  </a:lnTo>
                  <a:lnTo>
                    <a:pt x="858118" y="382832"/>
                  </a:lnTo>
                  <a:lnTo>
                    <a:pt x="876226" y="410111"/>
                  </a:lnTo>
                  <a:lnTo>
                    <a:pt x="882262" y="441127"/>
                  </a:lnTo>
                  <a:lnTo>
                    <a:pt x="876226" y="472134"/>
                  </a:lnTo>
                  <a:lnTo>
                    <a:pt x="858118" y="499385"/>
                  </a:lnTo>
                  <a:lnTo>
                    <a:pt x="499410" y="858143"/>
                  </a:lnTo>
                  <a:lnTo>
                    <a:pt x="472145" y="876223"/>
                  </a:lnTo>
                  <a:lnTo>
                    <a:pt x="441134" y="882249"/>
                  </a:lnTo>
                  <a:lnTo>
                    <a:pt x="410122" y="876223"/>
                  </a:lnTo>
                  <a:lnTo>
                    <a:pt x="382857" y="858143"/>
                  </a:lnTo>
                  <a:close/>
                </a:path>
              </a:pathLst>
            </a:custGeom>
            <a:ln w="94237">
              <a:solidFill>
                <a:srgbClr val="98B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977296" y="2151993"/>
            <a:ext cx="5162550" cy="3023870"/>
            <a:chOff x="10977296" y="2151993"/>
            <a:chExt cx="5162550" cy="302387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7784" y="2151993"/>
              <a:ext cx="4511761" cy="26595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024415" y="4246193"/>
              <a:ext cx="882650" cy="882650"/>
            </a:xfrm>
            <a:custGeom>
              <a:avLst/>
              <a:gdLst/>
              <a:ahLst/>
              <a:cxnLst/>
              <a:rect l="l" t="t" r="r" b="b"/>
              <a:pathLst>
                <a:path w="882650" h="882650">
                  <a:moveTo>
                    <a:pt x="441140" y="0"/>
                  </a:moveTo>
                  <a:lnTo>
                    <a:pt x="382876" y="24143"/>
                  </a:lnTo>
                  <a:lnTo>
                    <a:pt x="24143" y="382876"/>
                  </a:lnTo>
                  <a:lnTo>
                    <a:pt x="0" y="441149"/>
                  </a:lnTo>
                  <a:lnTo>
                    <a:pt x="6035" y="472153"/>
                  </a:lnTo>
                  <a:lnTo>
                    <a:pt x="24143" y="499404"/>
                  </a:lnTo>
                  <a:lnTo>
                    <a:pt x="382876" y="858137"/>
                  </a:lnTo>
                  <a:lnTo>
                    <a:pt x="410130" y="876241"/>
                  </a:lnTo>
                  <a:lnTo>
                    <a:pt x="441140" y="882271"/>
                  </a:lnTo>
                  <a:lnTo>
                    <a:pt x="472150" y="876234"/>
                  </a:lnTo>
                  <a:lnTo>
                    <a:pt x="499404" y="858137"/>
                  </a:lnTo>
                  <a:lnTo>
                    <a:pt x="858137" y="499404"/>
                  </a:lnTo>
                  <a:lnTo>
                    <a:pt x="876230" y="472153"/>
                  </a:lnTo>
                  <a:lnTo>
                    <a:pt x="882262" y="441149"/>
                  </a:lnTo>
                  <a:lnTo>
                    <a:pt x="876230" y="410141"/>
                  </a:lnTo>
                  <a:lnTo>
                    <a:pt x="858137" y="382876"/>
                  </a:lnTo>
                  <a:lnTo>
                    <a:pt x="499404" y="24143"/>
                  </a:lnTo>
                  <a:lnTo>
                    <a:pt x="472150" y="6035"/>
                  </a:lnTo>
                  <a:lnTo>
                    <a:pt x="441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24415" y="4246193"/>
              <a:ext cx="882650" cy="882650"/>
            </a:xfrm>
            <a:custGeom>
              <a:avLst/>
              <a:gdLst/>
              <a:ahLst/>
              <a:cxnLst/>
              <a:rect l="l" t="t" r="r" b="b"/>
              <a:pathLst>
                <a:path w="882650" h="882650">
                  <a:moveTo>
                    <a:pt x="382876" y="858137"/>
                  </a:moveTo>
                  <a:lnTo>
                    <a:pt x="24143" y="499404"/>
                  </a:lnTo>
                  <a:lnTo>
                    <a:pt x="6035" y="472153"/>
                  </a:lnTo>
                  <a:lnTo>
                    <a:pt x="0" y="441149"/>
                  </a:lnTo>
                  <a:lnTo>
                    <a:pt x="6035" y="410141"/>
                  </a:lnTo>
                  <a:lnTo>
                    <a:pt x="24143" y="382876"/>
                  </a:lnTo>
                  <a:lnTo>
                    <a:pt x="382876" y="24143"/>
                  </a:lnTo>
                  <a:lnTo>
                    <a:pt x="410130" y="6035"/>
                  </a:lnTo>
                  <a:lnTo>
                    <a:pt x="441140" y="0"/>
                  </a:lnTo>
                  <a:lnTo>
                    <a:pt x="472150" y="6035"/>
                  </a:lnTo>
                  <a:lnTo>
                    <a:pt x="499404" y="24143"/>
                  </a:lnTo>
                  <a:lnTo>
                    <a:pt x="858137" y="382876"/>
                  </a:lnTo>
                  <a:lnTo>
                    <a:pt x="876230" y="410141"/>
                  </a:lnTo>
                  <a:lnTo>
                    <a:pt x="882262" y="441149"/>
                  </a:lnTo>
                  <a:lnTo>
                    <a:pt x="876230" y="472153"/>
                  </a:lnTo>
                  <a:lnTo>
                    <a:pt x="858137" y="499404"/>
                  </a:lnTo>
                  <a:lnTo>
                    <a:pt x="499404" y="858137"/>
                  </a:lnTo>
                  <a:lnTo>
                    <a:pt x="472150" y="876234"/>
                  </a:lnTo>
                  <a:lnTo>
                    <a:pt x="441140" y="882271"/>
                  </a:lnTo>
                  <a:lnTo>
                    <a:pt x="410130" y="876241"/>
                  </a:lnTo>
                  <a:lnTo>
                    <a:pt x="382876" y="858137"/>
                  </a:lnTo>
                  <a:close/>
                </a:path>
              </a:pathLst>
            </a:custGeom>
            <a:ln w="94237">
              <a:solidFill>
                <a:srgbClr val="98B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140014" y="6808961"/>
            <a:ext cx="4942840" cy="2999740"/>
            <a:chOff x="11140014" y="6808961"/>
            <a:chExt cx="4942840" cy="29997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81939" y="6808961"/>
              <a:ext cx="4400887" cy="270048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187133" y="8878907"/>
              <a:ext cx="882650" cy="882650"/>
            </a:xfrm>
            <a:custGeom>
              <a:avLst/>
              <a:gdLst/>
              <a:ahLst/>
              <a:cxnLst/>
              <a:rect l="l" t="t" r="r" b="b"/>
              <a:pathLst>
                <a:path w="882650" h="882650">
                  <a:moveTo>
                    <a:pt x="441149" y="0"/>
                  </a:moveTo>
                  <a:lnTo>
                    <a:pt x="382876" y="24124"/>
                  </a:lnTo>
                  <a:lnTo>
                    <a:pt x="24143" y="382849"/>
                  </a:lnTo>
                  <a:lnTo>
                    <a:pt x="0" y="441123"/>
                  </a:lnTo>
                  <a:lnTo>
                    <a:pt x="6035" y="472132"/>
                  </a:lnTo>
                  <a:lnTo>
                    <a:pt x="24143" y="499390"/>
                  </a:lnTo>
                  <a:lnTo>
                    <a:pt x="382876" y="858123"/>
                  </a:lnTo>
                  <a:lnTo>
                    <a:pt x="410130" y="876222"/>
                  </a:lnTo>
                  <a:lnTo>
                    <a:pt x="441140" y="882255"/>
                  </a:lnTo>
                  <a:lnTo>
                    <a:pt x="472150" y="876222"/>
                  </a:lnTo>
                  <a:lnTo>
                    <a:pt x="499404" y="858123"/>
                  </a:lnTo>
                  <a:lnTo>
                    <a:pt x="858137" y="499390"/>
                  </a:lnTo>
                  <a:lnTo>
                    <a:pt x="876245" y="472132"/>
                  </a:lnTo>
                  <a:lnTo>
                    <a:pt x="882280" y="441123"/>
                  </a:lnTo>
                  <a:lnTo>
                    <a:pt x="876245" y="410112"/>
                  </a:lnTo>
                  <a:lnTo>
                    <a:pt x="858137" y="382849"/>
                  </a:lnTo>
                  <a:lnTo>
                    <a:pt x="499404" y="24124"/>
                  </a:lnTo>
                  <a:lnTo>
                    <a:pt x="472153" y="6031"/>
                  </a:lnTo>
                  <a:lnTo>
                    <a:pt x="441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87133" y="8878907"/>
              <a:ext cx="882650" cy="882650"/>
            </a:xfrm>
            <a:custGeom>
              <a:avLst/>
              <a:gdLst/>
              <a:ahLst/>
              <a:cxnLst/>
              <a:rect l="l" t="t" r="r" b="b"/>
              <a:pathLst>
                <a:path w="882650" h="882650">
                  <a:moveTo>
                    <a:pt x="382876" y="858123"/>
                  </a:moveTo>
                  <a:lnTo>
                    <a:pt x="24143" y="499390"/>
                  </a:lnTo>
                  <a:lnTo>
                    <a:pt x="6035" y="472132"/>
                  </a:lnTo>
                  <a:lnTo>
                    <a:pt x="0" y="441123"/>
                  </a:lnTo>
                  <a:lnTo>
                    <a:pt x="6035" y="410112"/>
                  </a:lnTo>
                  <a:lnTo>
                    <a:pt x="24143" y="382849"/>
                  </a:lnTo>
                  <a:lnTo>
                    <a:pt x="382876" y="24124"/>
                  </a:lnTo>
                  <a:lnTo>
                    <a:pt x="410141" y="6031"/>
                  </a:lnTo>
                  <a:lnTo>
                    <a:pt x="441149" y="0"/>
                  </a:lnTo>
                  <a:lnTo>
                    <a:pt x="472153" y="6031"/>
                  </a:lnTo>
                  <a:lnTo>
                    <a:pt x="499404" y="24124"/>
                  </a:lnTo>
                  <a:lnTo>
                    <a:pt x="858137" y="382849"/>
                  </a:lnTo>
                  <a:lnTo>
                    <a:pt x="876245" y="410112"/>
                  </a:lnTo>
                  <a:lnTo>
                    <a:pt x="882280" y="441123"/>
                  </a:lnTo>
                  <a:lnTo>
                    <a:pt x="876245" y="472132"/>
                  </a:lnTo>
                  <a:lnTo>
                    <a:pt x="858137" y="499390"/>
                  </a:lnTo>
                  <a:lnTo>
                    <a:pt x="499404" y="858123"/>
                  </a:lnTo>
                  <a:lnTo>
                    <a:pt x="472150" y="876222"/>
                  </a:lnTo>
                  <a:lnTo>
                    <a:pt x="441140" y="882255"/>
                  </a:lnTo>
                  <a:lnTo>
                    <a:pt x="410130" y="876222"/>
                  </a:lnTo>
                  <a:lnTo>
                    <a:pt x="382876" y="858123"/>
                  </a:lnTo>
                  <a:close/>
                </a:path>
              </a:pathLst>
            </a:custGeom>
            <a:ln w="94237">
              <a:solidFill>
                <a:srgbClr val="98B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21139" y="4154297"/>
            <a:ext cx="4577080" cy="1376045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3500" b="1" spc="-940" dirty="0">
                <a:solidFill>
                  <a:srgbClr val="1B4792"/>
                </a:solidFill>
                <a:latin typeface="Tahoma"/>
                <a:cs typeface="Tahoma"/>
              </a:rPr>
              <a:t>1</a:t>
            </a:r>
            <a:endParaRPr sz="3500">
              <a:latin typeface="Tahoma"/>
              <a:cs typeface="Tahoma"/>
            </a:endParaRPr>
          </a:p>
          <a:p>
            <a:pPr marL="245110">
              <a:lnSpc>
                <a:spcPct val="100000"/>
              </a:lnSpc>
              <a:spcBef>
                <a:spcPts val="1415"/>
              </a:spcBef>
            </a:pPr>
            <a:r>
              <a:rPr sz="2650" spc="210" dirty="0">
                <a:solidFill>
                  <a:srgbClr val="131617"/>
                </a:solidFill>
                <a:latin typeface="Tahoma"/>
                <a:cs typeface="Tahoma"/>
              </a:rPr>
              <a:t>Дети</a:t>
            </a:r>
            <a:r>
              <a:rPr sz="26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35" dirty="0">
                <a:solidFill>
                  <a:srgbClr val="131617"/>
                </a:solidFill>
                <a:latin typeface="Tahoma"/>
                <a:cs typeface="Tahoma"/>
              </a:rPr>
              <a:t>в</a:t>
            </a:r>
            <a:r>
              <a:rPr sz="26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10" dirty="0">
                <a:solidFill>
                  <a:srgbClr val="131617"/>
                </a:solidFill>
                <a:latin typeface="Tahoma"/>
                <a:cs typeface="Tahoma"/>
              </a:rPr>
              <a:t>возрасте</a:t>
            </a:r>
            <a:r>
              <a:rPr sz="26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60" dirty="0">
                <a:solidFill>
                  <a:srgbClr val="131617"/>
                </a:solidFill>
                <a:latin typeface="Tahoma"/>
                <a:cs typeface="Tahoma"/>
              </a:rPr>
              <a:t>до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114" dirty="0">
                <a:solidFill>
                  <a:srgbClr val="131617"/>
                </a:solidFill>
                <a:latin typeface="Tahoma"/>
                <a:cs typeface="Tahoma"/>
              </a:rPr>
              <a:t>7</a:t>
            </a:r>
            <a:r>
              <a:rPr sz="26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114" dirty="0">
                <a:solidFill>
                  <a:srgbClr val="131617"/>
                </a:solidFill>
                <a:latin typeface="Tahoma"/>
                <a:cs typeface="Tahoma"/>
              </a:rPr>
              <a:t>лет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42416" y="8777511"/>
            <a:ext cx="4545965" cy="1774189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3500" b="1" spc="-50" dirty="0">
                <a:solidFill>
                  <a:srgbClr val="1B4792"/>
                </a:solidFill>
                <a:latin typeface="Tahoma"/>
                <a:cs typeface="Tahoma"/>
              </a:rPr>
              <a:t>3</a:t>
            </a:r>
            <a:endParaRPr sz="3500">
              <a:latin typeface="Tahoma"/>
              <a:cs typeface="Tahoma"/>
            </a:endParaRPr>
          </a:p>
          <a:p>
            <a:pPr marL="241935" algn="ctr">
              <a:lnSpc>
                <a:spcPts val="3155"/>
              </a:lnSpc>
              <a:spcBef>
                <a:spcPts val="1415"/>
              </a:spcBef>
            </a:pPr>
            <a:r>
              <a:rPr sz="2650" spc="340" dirty="0">
                <a:solidFill>
                  <a:srgbClr val="131617"/>
                </a:solidFill>
                <a:latin typeface="Tahoma"/>
                <a:cs typeface="Tahoma"/>
              </a:rPr>
              <a:t>Юноши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340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54" dirty="0">
                <a:solidFill>
                  <a:srgbClr val="131617"/>
                </a:solidFill>
                <a:latin typeface="Tahoma"/>
                <a:cs typeface="Tahoma"/>
              </a:rPr>
              <a:t>девушки</a:t>
            </a:r>
            <a:endParaRPr sz="2650">
              <a:latin typeface="Tahoma"/>
              <a:cs typeface="Tahoma"/>
            </a:endParaRPr>
          </a:p>
          <a:p>
            <a:pPr marL="243840" algn="ctr">
              <a:lnSpc>
                <a:spcPts val="3155"/>
              </a:lnSpc>
            </a:pPr>
            <a:r>
              <a:rPr sz="2650" spc="235" dirty="0">
                <a:solidFill>
                  <a:srgbClr val="131617"/>
                </a:solidFill>
                <a:latin typeface="Tahoma"/>
                <a:cs typeface="Tahoma"/>
              </a:rPr>
              <a:t>в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10" dirty="0">
                <a:solidFill>
                  <a:srgbClr val="131617"/>
                </a:solidFill>
                <a:latin typeface="Tahoma"/>
                <a:cs typeface="Tahoma"/>
              </a:rPr>
              <a:t>возрасте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110" dirty="0">
                <a:solidFill>
                  <a:srgbClr val="131617"/>
                </a:solidFill>
                <a:latin typeface="Tahoma"/>
                <a:cs typeface="Tahoma"/>
              </a:rPr>
              <a:t>от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-495" dirty="0">
                <a:solidFill>
                  <a:srgbClr val="131617"/>
                </a:solidFill>
                <a:latin typeface="Tahoma"/>
                <a:cs typeface="Tahoma"/>
              </a:rPr>
              <a:t>11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60" dirty="0">
                <a:solidFill>
                  <a:srgbClr val="131617"/>
                </a:solidFill>
                <a:latin typeface="Tahoma"/>
                <a:cs typeface="Tahoma"/>
              </a:rPr>
              <a:t>до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-225" dirty="0">
                <a:solidFill>
                  <a:srgbClr val="131617"/>
                </a:solidFill>
                <a:latin typeface="Tahoma"/>
                <a:cs typeface="Tahoma"/>
              </a:rPr>
              <a:t>15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114" dirty="0">
                <a:solidFill>
                  <a:srgbClr val="131617"/>
                </a:solidFill>
                <a:latin typeface="Tahoma"/>
                <a:cs typeface="Tahoma"/>
              </a:rPr>
              <a:t>лет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70389" y="8694921"/>
            <a:ext cx="5229860" cy="1919605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580"/>
              </a:spcBef>
            </a:pPr>
            <a:r>
              <a:rPr sz="3500" b="1" spc="105" dirty="0">
                <a:solidFill>
                  <a:srgbClr val="1B4792"/>
                </a:solidFill>
                <a:latin typeface="Tahoma"/>
                <a:cs typeface="Tahoma"/>
              </a:rPr>
              <a:t>4</a:t>
            </a:r>
            <a:endParaRPr sz="3500">
              <a:latin typeface="Tahoma"/>
              <a:cs typeface="Tahoma"/>
            </a:endParaRPr>
          </a:p>
          <a:p>
            <a:pPr marL="439420" marR="5080" indent="-427355">
              <a:lnSpc>
                <a:spcPts val="3130"/>
              </a:lnSpc>
              <a:spcBef>
                <a:spcPts val="2060"/>
              </a:spcBef>
            </a:pPr>
            <a:r>
              <a:rPr sz="2650" spc="215" dirty="0">
                <a:solidFill>
                  <a:srgbClr val="131617"/>
                </a:solidFill>
                <a:latin typeface="Tahoma"/>
                <a:cs typeface="Tahoma"/>
              </a:rPr>
              <a:t>Взрослые,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320" dirty="0">
                <a:solidFill>
                  <a:srgbClr val="131617"/>
                </a:solidFill>
                <a:latin typeface="Tahoma"/>
                <a:cs typeface="Tahoma"/>
              </a:rPr>
              <a:t>юноши</a:t>
            </a:r>
            <a:r>
              <a:rPr sz="265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340" dirty="0">
                <a:solidFill>
                  <a:srgbClr val="131617"/>
                </a:solidFill>
                <a:latin typeface="Tahoma"/>
                <a:cs typeface="Tahoma"/>
              </a:rPr>
              <a:t>и</a:t>
            </a:r>
            <a:r>
              <a:rPr sz="2650" spc="-114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54" dirty="0">
                <a:solidFill>
                  <a:srgbClr val="131617"/>
                </a:solidFill>
                <a:latin typeface="Tahoma"/>
                <a:cs typeface="Tahoma"/>
              </a:rPr>
              <a:t>девушки </a:t>
            </a:r>
            <a:r>
              <a:rPr sz="2650" spc="235" dirty="0">
                <a:solidFill>
                  <a:srgbClr val="131617"/>
                </a:solidFill>
                <a:latin typeface="Tahoma"/>
                <a:cs typeface="Tahoma"/>
              </a:rPr>
              <a:t>в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10" dirty="0">
                <a:solidFill>
                  <a:srgbClr val="131617"/>
                </a:solidFill>
                <a:latin typeface="Tahoma"/>
                <a:cs typeface="Tahoma"/>
              </a:rPr>
              <a:t>возрасте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40" dirty="0">
                <a:solidFill>
                  <a:srgbClr val="131617"/>
                </a:solidFill>
                <a:latin typeface="Tahoma"/>
                <a:cs typeface="Tahoma"/>
              </a:rPr>
              <a:t>старше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-225" dirty="0">
                <a:solidFill>
                  <a:srgbClr val="131617"/>
                </a:solidFill>
                <a:latin typeface="Tahoma"/>
                <a:cs typeface="Tahoma"/>
              </a:rPr>
              <a:t>15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114" dirty="0">
                <a:solidFill>
                  <a:srgbClr val="131617"/>
                </a:solidFill>
                <a:latin typeface="Tahoma"/>
                <a:cs typeface="Tahoma"/>
              </a:rPr>
              <a:t>лет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21414" y="4375509"/>
            <a:ext cx="285750" cy="561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0" b="1" spc="-125" dirty="0">
                <a:solidFill>
                  <a:srgbClr val="1B4792"/>
                </a:solidFill>
                <a:latin typeface="Tahoma"/>
                <a:cs typeface="Tahoma"/>
              </a:rPr>
              <a:t>2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70925" y="5049473"/>
            <a:ext cx="4220845" cy="168846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695325" marR="682625" algn="ctr">
              <a:lnSpc>
                <a:spcPts val="3130"/>
              </a:lnSpc>
              <a:spcBef>
                <a:spcPts val="275"/>
              </a:spcBef>
            </a:pPr>
            <a:r>
              <a:rPr sz="2650" spc="210" dirty="0">
                <a:solidFill>
                  <a:srgbClr val="131617"/>
                </a:solidFill>
                <a:latin typeface="Tahoma"/>
                <a:cs typeface="Tahoma"/>
              </a:rPr>
              <a:t>Дети</a:t>
            </a:r>
            <a:r>
              <a:rPr sz="26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35" dirty="0">
                <a:solidFill>
                  <a:srgbClr val="131617"/>
                </a:solidFill>
                <a:latin typeface="Tahoma"/>
                <a:cs typeface="Tahoma"/>
              </a:rPr>
              <a:t>в</a:t>
            </a:r>
            <a:r>
              <a:rPr sz="26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00" dirty="0">
                <a:solidFill>
                  <a:srgbClr val="131617"/>
                </a:solidFill>
                <a:latin typeface="Tahoma"/>
                <a:cs typeface="Tahoma"/>
              </a:rPr>
              <a:t>возрасте </a:t>
            </a:r>
            <a:r>
              <a:rPr sz="2650" spc="110" dirty="0">
                <a:solidFill>
                  <a:srgbClr val="131617"/>
                </a:solidFill>
                <a:latin typeface="Tahoma"/>
                <a:cs typeface="Tahoma"/>
              </a:rPr>
              <a:t>от</a:t>
            </a:r>
            <a:r>
              <a:rPr sz="2650" spc="-13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114" dirty="0">
                <a:solidFill>
                  <a:srgbClr val="131617"/>
                </a:solidFill>
                <a:latin typeface="Tahoma"/>
                <a:cs typeface="Tahoma"/>
              </a:rPr>
              <a:t>7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60" dirty="0">
                <a:solidFill>
                  <a:srgbClr val="131617"/>
                </a:solidFill>
                <a:latin typeface="Tahoma"/>
                <a:cs typeface="Tahoma"/>
              </a:rPr>
              <a:t>до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-495" dirty="0">
                <a:solidFill>
                  <a:srgbClr val="131617"/>
                </a:solidFill>
                <a:latin typeface="Tahoma"/>
                <a:cs typeface="Tahoma"/>
              </a:rPr>
              <a:t>11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114" dirty="0">
                <a:solidFill>
                  <a:srgbClr val="131617"/>
                </a:solidFill>
                <a:latin typeface="Tahoma"/>
                <a:cs typeface="Tahoma"/>
              </a:rPr>
              <a:t>лет</a:t>
            </a:r>
            <a:endParaRPr sz="26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26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950" spc="-10" dirty="0">
                <a:solidFill>
                  <a:srgbClr val="131617"/>
                </a:solidFill>
                <a:latin typeface="Verdana"/>
                <a:cs typeface="Verdana"/>
              </a:rPr>
              <a:t>Четвертая</a:t>
            </a:r>
            <a:r>
              <a:rPr sz="1950" spc="-125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131617"/>
                </a:solidFill>
                <a:latin typeface="Verdana"/>
                <a:cs typeface="Verdana"/>
              </a:rPr>
              <a:t>возрастная</a:t>
            </a:r>
            <a:r>
              <a:rPr sz="1950" spc="-12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131617"/>
                </a:solidFill>
                <a:latin typeface="Verdana"/>
                <a:cs typeface="Verdana"/>
              </a:rPr>
              <a:t>категория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3401" y="1719567"/>
            <a:ext cx="388556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131617"/>
                </a:solidFill>
                <a:latin typeface="Verdana"/>
                <a:cs typeface="Verdana"/>
              </a:rPr>
              <a:t>Первая</a:t>
            </a:r>
            <a:r>
              <a:rPr sz="1950" spc="2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131617"/>
                </a:solidFill>
                <a:latin typeface="Verdana"/>
                <a:cs typeface="Verdana"/>
              </a:rPr>
              <a:t>возрастная</a:t>
            </a:r>
            <a:r>
              <a:rPr sz="1950" spc="25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131617"/>
                </a:solidFill>
                <a:latin typeface="Verdana"/>
                <a:cs typeface="Verdana"/>
              </a:rPr>
              <a:t>категория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14542" y="6358079"/>
            <a:ext cx="37534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40" dirty="0">
                <a:solidFill>
                  <a:srgbClr val="131617"/>
                </a:solidFill>
                <a:latin typeface="Verdana"/>
                <a:cs typeface="Verdana"/>
              </a:rPr>
              <a:t>Третья</a:t>
            </a:r>
            <a:r>
              <a:rPr sz="1950" spc="-11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131617"/>
                </a:solidFill>
                <a:latin typeface="Verdana"/>
                <a:cs typeface="Verdana"/>
              </a:rPr>
              <a:t>возрастная</a:t>
            </a:r>
            <a:r>
              <a:rPr sz="1950" spc="-105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131617"/>
                </a:solidFill>
                <a:latin typeface="Verdana"/>
                <a:cs typeface="Verdana"/>
              </a:rPr>
              <a:t>категория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967952" y="1750720"/>
            <a:ext cx="38271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131617"/>
                </a:solidFill>
                <a:latin typeface="Verdana"/>
                <a:cs typeface="Verdana"/>
              </a:rPr>
              <a:t>Вторая</a:t>
            </a:r>
            <a:r>
              <a:rPr sz="1950" spc="-60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131617"/>
                </a:solidFill>
                <a:latin typeface="Verdana"/>
                <a:cs typeface="Verdana"/>
              </a:rPr>
              <a:t>возрастная</a:t>
            </a:r>
            <a:r>
              <a:rPr sz="1950" spc="-55" dirty="0">
                <a:solidFill>
                  <a:srgbClr val="131617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131617"/>
                </a:solidFill>
                <a:latin typeface="Verdana"/>
                <a:cs typeface="Verdana"/>
              </a:rPr>
              <a:t>категория</a:t>
            </a:r>
            <a:endParaRPr sz="1950">
              <a:latin typeface="Verdana"/>
              <a:cs typeface="Verdana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23" y="8474898"/>
            <a:ext cx="1951927" cy="21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" y="0"/>
            <a:ext cx="20101044" cy="113093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2511" y="5948260"/>
            <a:ext cx="6086490" cy="40545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66333" y="1906069"/>
            <a:ext cx="6086516" cy="39467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78111" y="3483128"/>
            <a:ext cx="7435850" cy="1367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b="1" spc="90" dirty="0">
                <a:solidFill>
                  <a:srgbClr val="1B4792"/>
                </a:solidFill>
                <a:latin typeface="Tahoma"/>
                <a:cs typeface="Tahoma"/>
              </a:rPr>
              <a:t>ТЕКСТОВАЯ</a:t>
            </a:r>
            <a:r>
              <a:rPr sz="2750" b="1" spc="-10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114" dirty="0">
                <a:solidFill>
                  <a:srgbClr val="1B4792"/>
                </a:solidFill>
                <a:latin typeface="Tahoma"/>
                <a:cs typeface="Tahoma"/>
              </a:rPr>
              <a:t>СТРАНИЦА-</a:t>
            </a:r>
            <a:r>
              <a:rPr sz="2750" b="1" spc="90" dirty="0">
                <a:solidFill>
                  <a:srgbClr val="1B4792"/>
                </a:solidFill>
                <a:latin typeface="Tahoma"/>
                <a:cs typeface="Tahoma"/>
              </a:rPr>
              <a:t>ПРЕЗЕНТАЦИЯ</a:t>
            </a:r>
            <a:endParaRPr sz="2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750" b="1" dirty="0">
                <a:solidFill>
                  <a:srgbClr val="1B4792"/>
                </a:solidFill>
                <a:latin typeface="Tahoma"/>
                <a:cs typeface="Tahoma"/>
              </a:rPr>
              <a:t>«РАССКАЖИ</a:t>
            </a:r>
            <a:r>
              <a:rPr sz="2750" b="1" spc="25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135" dirty="0">
                <a:solidFill>
                  <a:srgbClr val="1B4792"/>
                </a:solidFill>
                <a:latin typeface="Tahoma"/>
                <a:cs typeface="Tahoma"/>
              </a:rPr>
              <a:t>МИРУ</a:t>
            </a:r>
            <a:r>
              <a:rPr sz="2750" b="1" spc="25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210" dirty="0">
                <a:solidFill>
                  <a:srgbClr val="1B4792"/>
                </a:solidFill>
                <a:latin typeface="Tahoma"/>
                <a:cs typeface="Tahoma"/>
              </a:rPr>
              <a:t>О</a:t>
            </a:r>
            <a:r>
              <a:rPr sz="2750" b="1" spc="25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150" dirty="0">
                <a:solidFill>
                  <a:srgbClr val="1B4792"/>
                </a:solidFill>
                <a:latin typeface="Tahoma"/>
                <a:cs typeface="Tahoma"/>
              </a:rPr>
              <a:t>СВОЕЙ</a:t>
            </a:r>
            <a:r>
              <a:rPr sz="2750" b="1" spc="25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45" dirty="0">
                <a:solidFill>
                  <a:srgbClr val="1B4792"/>
                </a:solidFill>
                <a:latin typeface="Tahoma"/>
                <a:cs typeface="Tahoma"/>
              </a:rPr>
              <a:t>РОДИНЕ»</a:t>
            </a:r>
            <a:endParaRPr sz="2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750" b="1" dirty="0">
                <a:solidFill>
                  <a:srgbClr val="1B4792"/>
                </a:solidFill>
                <a:latin typeface="Tahoma"/>
                <a:cs typeface="Tahoma"/>
              </a:rPr>
              <a:t>(иностранные</a:t>
            </a:r>
            <a:r>
              <a:rPr sz="2750" b="1" spc="505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-10" dirty="0">
                <a:solidFill>
                  <a:srgbClr val="1B4792"/>
                </a:solidFill>
                <a:latin typeface="Tahoma"/>
                <a:cs typeface="Tahoma"/>
              </a:rPr>
              <a:t>конкурсанты)</a:t>
            </a:r>
            <a:endParaRPr sz="27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7954" y="3532321"/>
            <a:ext cx="896703" cy="6783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88581" y="6027554"/>
            <a:ext cx="7327265" cy="1367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b="1" spc="120" dirty="0">
                <a:solidFill>
                  <a:srgbClr val="1B4792"/>
                </a:solidFill>
                <a:latin typeface="Tahoma"/>
                <a:cs typeface="Tahoma"/>
              </a:rPr>
              <a:t>ВИДЕОРОЛИК</a:t>
            </a:r>
            <a:endParaRPr sz="2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750" b="1" dirty="0">
                <a:solidFill>
                  <a:srgbClr val="1B4792"/>
                </a:solidFill>
                <a:latin typeface="Tahoma"/>
                <a:cs typeface="Tahoma"/>
              </a:rPr>
              <a:t>«РАССКАЖИ</a:t>
            </a:r>
            <a:r>
              <a:rPr sz="2750" b="1" spc="20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135" dirty="0">
                <a:solidFill>
                  <a:srgbClr val="1B4792"/>
                </a:solidFill>
                <a:latin typeface="Tahoma"/>
                <a:cs typeface="Tahoma"/>
              </a:rPr>
              <a:t>МИРУ</a:t>
            </a:r>
            <a:r>
              <a:rPr sz="2750" b="1" spc="25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210" dirty="0">
                <a:solidFill>
                  <a:srgbClr val="1B4792"/>
                </a:solidFill>
                <a:latin typeface="Tahoma"/>
                <a:cs typeface="Tahoma"/>
              </a:rPr>
              <a:t>О</a:t>
            </a:r>
            <a:r>
              <a:rPr sz="2750" b="1" spc="25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150" dirty="0">
                <a:solidFill>
                  <a:srgbClr val="1B4792"/>
                </a:solidFill>
                <a:latin typeface="Tahoma"/>
                <a:cs typeface="Tahoma"/>
              </a:rPr>
              <a:t>СВОЕЙ</a:t>
            </a:r>
            <a:r>
              <a:rPr sz="2750" b="1" spc="25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45" dirty="0">
                <a:solidFill>
                  <a:srgbClr val="1B4792"/>
                </a:solidFill>
                <a:latin typeface="Tahoma"/>
                <a:cs typeface="Tahoma"/>
              </a:rPr>
              <a:t>РОДИНЕ»</a:t>
            </a:r>
            <a:endParaRPr sz="2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750" b="1" dirty="0">
                <a:solidFill>
                  <a:srgbClr val="1B4792"/>
                </a:solidFill>
                <a:latin typeface="Tahoma"/>
                <a:cs typeface="Tahoma"/>
              </a:rPr>
              <a:t>(иностранные</a:t>
            </a:r>
            <a:r>
              <a:rPr sz="2750" b="1" spc="505" dirty="0">
                <a:solidFill>
                  <a:srgbClr val="1B4792"/>
                </a:solidFill>
                <a:latin typeface="Tahoma"/>
                <a:cs typeface="Tahoma"/>
              </a:rPr>
              <a:t> </a:t>
            </a:r>
            <a:r>
              <a:rPr sz="2750" b="1" spc="-10" dirty="0">
                <a:solidFill>
                  <a:srgbClr val="1B4792"/>
                </a:solidFill>
                <a:latin typeface="Tahoma"/>
                <a:cs typeface="Tahoma"/>
              </a:rPr>
              <a:t>конкурсанты)</a:t>
            </a:r>
            <a:endParaRPr sz="275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1511" y="6045270"/>
            <a:ext cx="817286" cy="81530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29764">
              <a:lnSpc>
                <a:spcPct val="100000"/>
              </a:lnSpc>
              <a:spcBef>
                <a:spcPts val="110"/>
              </a:spcBef>
            </a:pPr>
            <a:r>
              <a:rPr spc="210" dirty="0"/>
              <a:t>НОМИНАЦИИ</a:t>
            </a:r>
            <a:r>
              <a:rPr dirty="0"/>
              <a:t> </a:t>
            </a:r>
            <a:r>
              <a:rPr spc="170" dirty="0"/>
              <a:t>КОНКУРСА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80607" y="8502357"/>
            <a:ext cx="1926643" cy="20924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23" y="8474898"/>
            <a:ext cx="1951927" cy="21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0"/>
            <a:ext cx="20103557" cy="113093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147" y="32651"/>
            <a:ext cx="11868150" cy="1282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500"/>
              </a:lnSpc>
              <a:spcBef>
                <a:spcPts val="95"/>
              </a:spcBef>
            </a:pPr>
            <a:r>
              <a:rPr spc="195" dirty="0"/>
              <a:t>ПРИМЕРЫ</a:t>
            </a:r>
            <a:r>
              <a:rPr spc="-15" dirty="0"/>
              <a:t> </a:t>
            </a:r>
            <a:r>
              <a:rPr spc="140" dirty="0"/>
              <a:t>ТЕКСТОВЫХ</a:t>
            </a:r>
            <a:r>
              <a:rPr spc="-15" dirty="0"/>
              <a:t> </a:t>
            </a:r>
            <a:r>
              <a:rPr spc="145" dirty="0"/>
              <a:t>СТРАНИЦ-</a:t>
            </a:r>
            <a:r>
              <a:rPr spc="155" dirty="0"/>
              <a:t>ПРЕЗЕНТАЦИЙ </a:t>
            </a:r>
            <a:r>
              <a:rPr spc="180" dirty="0"/>
              <a:t>ИНОСТРАННЫХ</a:t>
            </a:r>
            <a:r>
              <a:rPr dirty="0"/>
              <a:t> </a:t>
            </a:r>
            <a:r>
              <a:rPr spc="160" dirty="0"/>
              <a:t>УЧАСТНИКОВ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8411" y="2125028"/>
            <a:ext cx="4370128" cy="62347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5666" y="2125028"/>
            <a:ext cx="4092440" cy="62347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60823" y="1591792"/>
            <a:ext cx="6233527" cy="36652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60823" y="5314812"/>
            <a:ext cx="6233527" cy="39517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03007" y="8573261"/>
            <a:ext cx="4429125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spc="325" dirty="0">
                <a:solidFill>
                  <a:srgbClr val="131617"/>
                </a:solidFill>
                <a:latin typeface="Tahoma"/>
                <a:cs typeface="Tahoma"/>
              </a:rPr>
              <a:t>Дамир</a:t>
            </a:r>
            <a:r>
              <a:rPr sz="2650" spc="-11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04" dirty="0">
                <a:solidFill>
                  <a:srgbClr val="131617"/>
                </a:solidFill>
                <a:latin typeface="Tahoma"/>
                <a:cs typeface="Tahoma"/>
              </a:rPr>
              <a:t>Ильин,</a:t>
            </a:r>
            <a:r>
              <a:rPr sz="2650" spc="-11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70" dirty="0">
                <a:solidFill>
                  <a:srgbClr val="131617"/>
                </a:solidFill>
                <a:latin typeface="Tahoma"/>
                <a:cs typeface="Tahoma"/>
              </a:rPr>
              <a:t>Монголия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61078" y="9484248"/>
            <a:ext cx="4234180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spc="340" dirty="0">
                <a:solidFill>
                  <a:srgbClr val="131617"/>
                </a:solidFill>
                <a:latin typeface="Tahoma"/>
                <a:cs typeface="Tahoma"/>
              </a:rPr>
              <a:t>Май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85" dirty="0">
                <a:solidFill>
                  <a:srgbClr val="131617"/>
                </a:solidFill>
                <a:latin typeface="Tahoma"/>
                <a:cs typeface="Tahoma"/>
              </a:rPr>
              <a:t>Линь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114" dirty="0">
                <a:solidFill>
                  <a:srgbClr val="131617"/>
                </a:solidFill>
                <a:latin typeface="Tahoma"/>
                <a:cs typeface="Tahoma"/>
              </a:rPr>
              <a:t>Дао,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</a:rPr>
              <a:t> </a:t>
            </a:r>
            <a:r>
              <a:rPr sz="2650" spc="235" dirty="0">
                <a:solidFill>
                  <a:srgbClr val="131617"/>
                </a:solidFill>
                <a:latin typeface="Tahoma"/>
                <a:cs typeface="Tahoma"/>
              </a:rPr>
              <a:t>Вьетнам</a:t>
            </a:r>
            <a:endParaRPr sz="2650">
              <a:latin typeface="Tahoma"/>
              <a:cs typeface="Tahom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23" y="8474898"/>
            <a:ext cx="1951927" cy="21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0"/>
            <a:ext cx="20103557" cy="113093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147" y="32651"/>
            <a:ext cx="7298055" cy="1282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500"/>
              </a:lnSpc>
              <a:spcBef>
                <a:spcPts val="95"/>
              </a:spcBef>
            </a:pPr>
            <a:r>
              <a:rPr spc="195" dirty="0"/>
              <a:t>ПРИМЕРЫ</a:t>
            </a:r>
            <a:r>
              <a:rPr spc="-40" dirty="0"/>
              <a:t> </a:t>
            </a:r>
            <a:r>
              <a:rPr spc="165" dirty="0"/>
              <a:t>ВИДЕОРОЛИКОВ </a:t>
            </a:r>
            <a:r>
              <a:rPr spc="180" dirty="0"/>
              <a:t>ИНОСТРАННЫХ</a:t>
            </a:r>
            <a:r>
              <a:rPr dirty="0"/>
              <a:t> </a:t>
            </a:r>
            <a:r>
              <a:rPr spc="160" dirty="0"/>
              <a:t>УЧАСТНИКОВ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79730" y="7735579"/>
            <a:ext cx="5562600" cy="8318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808355" marR="5080" indent="-796290">
              <a:lnSpc>
                <a:spcPts val="3130"/>
              </a:lnSpc>
              <a:spcBef>
                <a:spcPts val="275"/>
              </a:spcBef>
            </a:pPr>
            <a:r>
              <a:rPr sz="2650" spc="305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Перейра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 </a:t>
            </a:r>
            <a:r>
              <a:rPr sz="2650" spc="28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Соареш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 </a:t>
            </a:r>
            <a:r>
              <a:rPr sz="2650" spc="335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Алсими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 </a:t>
            </a:r>
            <a:r>
              <a:rPr sz="2650" spc="-1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Уайт</a:t>
            </a:r>
            <a:r>
              <a:rPr sz="2650" spc="-10" dirty="0">
                <a:solidFill>
                  <a:srgbClr val="131617"/>
                </a:solidFill>
                <a:latin typeface="Verdana"/>
                <a:cs typeface="Verdana"/>
                <a:hlinkClick r:id="rId3"/>
              </a:rPr>
              <a:t>,</a:t>
            </a:r>
            <a:r>
              <a:rPr sz="2650" spc="-10" dirty="0">
                <a:solidFill>
                  <a:srgbClr val="131617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650" spc="13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Сан</a:t>
            </a:r>
            <a:r>
              <a:rPr sz="2650" spc="130" dirty="0">
                <a:solidFill>
                  <a:srgbClr val="131617"/>
                </a:solidFill>
                <a:latin typeface="Verdana"/>
                <a:cs typeface="Verdana"/>
                <a:hlinkClick r:id="rId3"/>
              </a:rPr>
              <a:t>-</a:t>
            </a:r>
            <a:r>
              <a:rPr sz="2650" spc="19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Томе</a:t>
            </a:r>
            <a:r>
              <a:rPr sz="2650" spc="-125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 </a:t>
            </a:r>
            <a:r>
              <a:rPr sz="2650" spc="34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и</a:t>
            </a:r>
            <a:r>
              <a:rPr sz="2650" spc="-12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 </a:t>
            </a:r>
            <a:r>
              <a:rPr sz="2650" spc="330" dirty="0">
                <a:solidFill>
                  <a:srgbClr val="131617"/>
                </a:solidFill>
                <a:latin typeface="Tahoma"/>
                <a:cs typeface="Tahoma"/>
                <a:hlinkClick r:id="rId3"/>
              </a:rPr>
              <a:t>Принсипи</a:t>
            </a:r>
            <a:endParaRPr sz="265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82165" y="7735579"/>
            <a:ext cx="4572635" cy="8318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944244" marR="5080" indent="-932180">
              <a:lnSpc>
                <a:spcPts val="3130"/>
              </a:lnSpc>
              <a:spcBef>
                <a:spcPts val="275"/>
              </a:spcBef>
            </a:pPr>
            <a:r>
              <a:rPr sz="2650" spc="270" dirty="0">
                <a:solidFill>
                  <a:srgbClr val="131617"/>
                </a:solidFill>
                <a:latin typeface="Tahoma"/>
                <a:cs typeface="Tahoma"/>
                <a:hlinkClick r:id="rId4"/>
              </a:rPr>
              <a:t>Алессандро</a:t>
            </a:r>
            <a:r>
              <a:rPr sz="2650" spc="-105" dirty="0">
                <a:solidFill>
                  <a:srgbClr val="131617"/>
                </a:solidFill>
                <a:latin typeface="Tahoma"/>
                <a:cs typeface="Tahoma"/>
                <a:hlinkClick r:id="rId4"/>
              </a:rPr>
              <a:t> </a:t>
            </a:r>
            <a:r>
              <a:rPr sz="2650" spc="210" dirty="0">
                <a:solidFill>
                  <a:srgbClr val="131617"/>
                </a:solidFill>
                <a:latin typeface="Tahoma"/>
                <a:cs typeface="Tahoma"/>
                <a:hlinkClick r:id="rId4"/>
              </a:rPr>
              <a:t>Каландрини, </a:t>
            </a:r>
            <a:r>
              <a:rPr sz="2650" spc="215" dirty="0">
                <a:solidFill>
                  <a:srgbClr val="131617"/>
                </a:solidFill>
                <a:latin typeface="Tahoma"/>
                <a:cs typeface="Tahoma"/>
                <a:hlinkClick r:id="rId4"/>
              </a:rPr>
              <a:t>Италия/Россия</a:t>
            </a:r>
            <a:endParaRPr sz="265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9015" y="2565006"/>
            <a:ext cx="8359536" cy="48940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33794" y="2565006"/>
            <a:ext cx="7491290" cy="4894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23" y="8474898"/>
            <a:ext cx="1951927" cy="21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316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16335</TotalTime>
  <Words>419</Words>
  <Application>Microsoft Office PowerPoint</Application>
  <PresentationFormat>Произвольный</PresentationFormat>
  <Paragraphs>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Tahoma</vt:lpstr>
      <vt:lpstr>Times New Roman</vt:lpstr>
      <vt:lpstr>Verdana</vt:lpstr>
      <vt:lpstr>Office Theme</vt:lpstr>
      <vt:lpstr>VI МЕЖДУНАРОДНЫЙ КОНКУРС «Расскажи миру о своей Родине»</vt:lpstr>
      <vt:lpstr>О КОНКУРСЕ</vt:lpstr>
      <vt:lpstr>КОНКУРС НАПРАВЛЕН НА</vt:lpstr>
      <vt:lpstr>ПРИ ПОДДЕРЖКЕ</vt:lpstr>
      <vt:lpstr>ГЕОГРАФИЯ КОНКУРСА</vt:lpstr>
      <vt:lpstr>ВОЗРАСТНЫЕ КАТЕГОРИИ</vt:lpstr>
      <vt:lpstr>НОМИНАЦИИ КОНКУРСА</vt:lpstr>
      <vt:lpstr>ПРИМЕРЫ ТЕКСТОВЫХ СТРАНИЦ-ПРЕЗЕНТАЦИЙ ИНОСТРАННЫХ УЧАСТНИКОВ</vt:lpstr>
      <vt:lpstr>ПРИМЕРЫ ВИДЕОРОЛИКОВ ИНОСТРАННЫХ УЧАСТНИКОВ</vt:lpstr>
      <vt:lpstr>«РАССКАЖИ МИРУ О СВОЕЙ РОДИНЕ» – ЭТО</vt:lpstr>
      <vt:lpstr>ПРИЁМ РАБОТ ОСУЩЕСТВЛЯЕТСЯ ДО 10 АПРЕЛЯ 2024 ГОДА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преза</dc:title>
  <dc:creator>home</dc:creator>
  <cp:lastModifiedBy>Марина Назар</cp:lastModifiedBy>
  <cp:revision>11</cp:revision>
  <dcterms:created xsi:type="dcterms:W3CDTF">2023-10-18T18:57:17Z</dcterms:created>
  <dcterms:modified xsi:type="dcterms:W3CDTF">2024-02-28T07:59:43Z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2023-10-18T00:00:00Z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2023-10-18T00:00:00Z</vt:filetime>
  </property>
  <property fmtid="{D5CDD505-2E9C-101B-9397-08002B2CF9AE}" pid="5" name="Producer">
    <vt:lpwstr>GPL Ghostscript 9.53.3</vt:lpwstr>
  </property>
</Properties>
</file>